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315" r:id="rId3"/>
    <p:sldId id="316" r:id="rId4"/>
    <p:sldId id="317" r:id="rId5"/>
    <p:sldId id="276" r:id="rId6"/>
    <p:sldId id="318" r:id="rId7"/>
    <p:sldId id="275" r:id="rId8"/>
    <p:sldId id="327" r:id="rId9"/>
    <p:sldId id="320" r:id="rId10"/>
    <p:sldId id="329" r:id="rId11"/>
    <p:sldId id="293" r:id="rId12"/>
    <p:sldId id="330" r:id="rId13"/>
    <p:sldId id="277" r:id="rId14"/>
    <p:sldId id="312" r:id="rId15"/>
    <p:sldId id="289" r:id="rId16"/>
    <p:sldId id="272" r:id="rId17"/>
    <p:sldId id="291" r:id="rId18"/>
    <p:sldId id="290" r:id="rId19"/>
    <p:sldId id="299" r:id="rId20"/>
    <p:sldId id="323" r:id="rId21"/>
    <p:sldId id="321" r:id="rId22"/>
    <p:sldId id="326" r:id="rId23"/>
    <p:sldId id="322" r:id="rId24"/>
    <p:sldId id="325" r:id="rId25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EB6D5-B087-4A06-ACF8-13F9F72130D6}" v="41" dt="2026-04-12T09:48:40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" d="100"/>
          <a:sy n="1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夏目 里枝子" userId="3bd00deb5e1f04b9" providerId="LiveId" clId="{FC8961A7-9AC8-417A-B998-FD2ED036AEA1}"/>
    <pc:docChg chg="modSld">
      <pc:chgData name="夏目 里枝子" userId="3bd00deb5e1f04b9" providerId="LiveId" clId="{FC8961A7-9AC8-417A-B998-FD2ED036AEA1}" dt="2026-02-15T08:26:21.065" v="5" actId="1076"/>
      <pc:docMkLst>
        <pc:docMk/>
      </pc:docMkLst>
      <pc:sldChg chg="modSp mod">
        <pc:chgData name="夏目 里枝子" userId="3bd00deb5e1f04b9" providerId="LiveId" clId="{FC8961A7-9AC8-417A-B998-FD2ED036AEA1}" dt="2026-02-15T08:26:21.065" v="5" actId="1076"/>
        <pc:sldMkLst>
          <pc:docMk/>
          <pc:sldMk cId="1938217562" sldId="326"/>
        </pc:sldMkLst>
        <pc:spChg chg="mod">
          <ac:chgData name="夏目 里枝子" userId="3bd00deb5e1f04b9" providerId="LiveId" clId="{FC8961A7-9AC8-417A-B998-FD2ED036AEA1}" dt="2026-02-15T08:26:06.673" v="1" actId="1076"/>
          <ac:spMkLst>
            <pc:docMk/>
            <pc:sldMk cId="1938217562" sldId="326"/>
            <ac:spMk id="3" creationId="{ADE3CDCC-3C68-4784-9CDF-BB5A7ED429A0}"/>
          </ac:spMkLst>
        </pc:spChg>
        <pc:spChg chg="mod">
          <ac:chgData name="夏目 里枝子" userId="3bd00deb5e1f04b9" providerId="LiveId" clId="{FC8961A7-9AC8-417A-B998-FD2ED036AEA1}" dt="2026-02-15T08:26:21.065" v="5" actId="1076"/>
          <ac:spMkLst>
            <pc:docMk/>
            <pc:sldMk cId="1938217562" sldId="326"/>
            <ac:spMk id="7" creationId="{72C3E54C-E0B5-45E4-73B2-4BED997F5A65}"/>
          </ac:spMkLst>
        </pc:spChg>
        <pc:picChg chg="mod">
          <ac:chgData name="夏目 里枝子" userId="3bd00deb5e1f04b9" providerId="LiveId" clId="{FC8961A7-9AC8-417A-B998-FD2ED036AEA1}" dt="2026-02-15T08:26:13.530" v="3" actId="1076"/>
          <ac:picMkLst>
            <pc:docMk/>
            <pc:sldMk cId="1938217562" sldId="326"/>
            <ac:picMk id="6" creationId="{402783D1-8AD6-7D11-C040-AD90A2D6F63D}"/>
          </ac:picMkLst>
        </pc:picChg>
      </pc:sldChg>
    </pc:docChg>
  </pc:docChgLst>
  <pc:docChgLst>
    <pc:chgData name="夏目 里枝子" userId="3bd00deb5e1f04b9" providerId="LiveId" clId="{761EB6D5-B087-4A06-ACF8-13F9F72130D6}"/>
    <pc:docChg chg="delSld modSld">
      <pc:chgData name="夏目 里枝子" userId="3bd00deb5e1f04b9" providerId="LiveId" clId="{761EB6D5-B087-4A06-ACF8-13F9F72130D6}" dt="2026-04-05T02:17:42.502" v="6" actId="2696"/>
      <pc:docMkLst>
        <pc:docMk/>
      </pc:docMkLst>
      <pc:sldChg chg="modSp mod">
        <pc:chgData name="夏目 里枝子" userId="3bd00deb5e1f04b9" providerId="LiveId" clId="{761EB6D5-B087-4A06-ACF8-13F9F72130D6}" dt="2026-04-05T02:16:55.083" v="3" actId="1076"/>
        <pc:sldMkLst>
          <pc:docMk/>
          <pc:sldMk cId="1626582091" sldId="282"/>
        </pc:sldMkLst>
        <pc:picChg chg="mod">
          <ac:chgData name="夏目 里枝子" userId="3bd00deb5e1f04b9" providerId="LiveId" clId="{761EB6D5-B087-4A06-ACF8-13F9F72130D6}" dt="2026-04-05T02:16:50.434" v="1" actId="1076"/>
          <ac:picMkLst>
            <pc:docMk/>
            <pc:sldMk cId="1626582091" sldId="282"/>
            <ac:picMk id="24" creationId="{DA5B13A6-3B31-9307-CF9D-368A94AEDAD0}"/>
          </ac:picMkLst>
        </pc:picChg>
        <pc:picChg chg="mod">
          <ac:chgData name="夏目 里枝子" userId="3bd00deb5e1f04b9" providerId="LiveId" clId="{761EB6D5-B087-4A06-ACF8-13F9F72130D6}" dt="2026-04-05T02:16:55.083" v="3" actId="1076"/>
          <ac:picMkLst>
            <pc:docMk/>
            <pc:sldMk cId="1626582091" sldId="282"/>
            <ac:picMk id="26" creationId="{95030A74-F1D0-B92F-A65E-343F4BDCD39D}"/>
          </ac:picMkLst>
        </pc:picChg>
      </pc:sldChg>
      <pc:sldChg chg="modSp del mod">
        <pc:chgData name="夏目 里枝子" userId="3bd00deb5e1f04b9" providerId="LiveId" clId="{761EB6D5-B087-4A06-ACF8-13F9F72130D6}" dt="2026-04-05T02:17:42.502" v="6" actId="2696"/>
        <pc:sldMkLst>
          <pc:docMk/>
          <pc:sldMk cId="3566085399" sldId="331"/>
        </pc:sldMkLst>
        <pc:picChg chg="mod">
          <ac:chgData name="夏目 里枝子" userId="3bd00deb5e1f04b9" providerId="LiveId" clId="{761EB6D5-B087-4A06-ACF8-13F9F72130D6}" dt="2026-04-05T02:17:08.394" v="5" actId="1076"/>
          <ac:picMkLst>
            <pc:docMk/>
            <pc:sldMk cId="3566085399" sldId="331"/>
            <ac:picMk id="22" creationId="{E55B09EB-8C9C-544F-727C-18323171C777}"/>
          </ac:picMkLst>
        </pc:picChg>
      </pc:sldChg>
    </pc:docChg>
  </pc:docChgLst>
  <pc:docChgLst>
    <pc:chgData name="夏目 里枝子" userId="3bd00deb5e1f04b9" providerId="LiveId" clId="{74A594F2-D63A-45DA-A04C-4092BC74A9A6}"/>
    <pc:docChg chg="custSel addSld delSld modSld sldOrd">
      <pc:chgData name="夏目 里枝子" userId="3bd00deb5e1f04b9" providerId="LiveId" clId="{74A594F2-D63A-45DA-A04C-4092BC74A9A6}" dt="2025-12-17T21:51:01.081" v="128"/>
      <pc:docMkLst>
        <pc:docMk/>
      </pc:docMkLst>
      <pc:sldChg chg="modSp mod ord">
        <pc:chgData name="夏目 里枝子" userId="3bd00deb5e1f04b9" providerId="LiveId" clId="{74A594F2-D63A-45DA-A04C-4092BC74A9A6}" dt="2025-12-16T07:06:21.335" v="5"/>
        <pc:sldMkLst>
          <pc:docMk/>
          <pc:sldMk cId="853451490" sldId="272"/>
        </pc:sldMkLst>
        <pc:spChg chg="mod">
          <ac:chgData name="夏目 里枝子" userId="3bd00deb5e1f04b9" providerId="LiveId" clId="{74A594F2-D63A-45DA-A04C-4092BC74A9A6}" dt="2025-12-16T07:06:21.335" v="5"/>
          <ac:spMkLst>
            <pc:docMk/>
            <pc:sldMk cId="853451490" sldId="272"/>
            <ac:spMk id="4" creationId="{52146DEA-6A33-C8A9-DCAA-E1D07992C640}"/>
          </ac:spMkLst>
        </pc:spChg>
      </pc:sldChg>
      <pc:sldChg chg="delSp modSp mod">
        <pc:chgData name="夏目 里枝子" userId="3bd00deb5e1f04b9" providerId="LiveId" clId="{74A594F2-D63A-45DA-A04C-4092BC74A9A6}" dt="2025-12-16T13:47:46.949" v="69" actId="255"/>
        <pc:sldMkLst>
          <pc:docMk/>
          <pc:sldMk cId="1718443532" sldId="275"/>
        </pc:sldMkLst>
        <pc:spChg chg="mod">
          <ac:chgData name="夏目 里枝子" userId="3bd00deb5e1f04b9" providerId="LiveId" clId="{74A594F2-D63A-45DA-A04C-4092BC74A9A6}" dt="2025-12-16T13:47:08.555" v="59" actId="255"/>
          <ac:spMkLst>
            <pc:docMk/>
            <pc:sldMk cId="1718443532" sldId="275"/>
            <ac:spMk id="3" creationId="{30A973D9-22C7-F042-EA11-32613EF2B49B}"/>
          </ac:spMkLst>
        </pc:spChg>
        <pc:spChg chg="mod">
          <ac:chgData name="夏目 里枝子" userId="3bd00deb5e1f04b9" providerId="LiveId" clId="{74A594F2-D63A-45DA-A04C-4092BC74A9A6}" dt="2025-12-16T07:28:44.742" v="39" actId="1076"/>
          <ac:spMkLst>
            <pc:docMk/>
            <pc:sldMk cId="1718443532" sldId="275"/>
            <ac:spMk id="5" creationId="{A748DC3B-B7CA-3643-9ACE-59BC13AA3D5B}"/>
          </ac:spMkLst>
        </pc:spChg>
        <pc:spChg chg="mod">
          <ac:chgData name="夏目 里枝子" userId="3bd00deb5e1f04b9" providerId="LiveId" clId="{74A594F2-D63A-45DA-A04C-4092BC74A9A6}" dt="2025-12-16T07:28:49.031" v="40" actId="1076"/>
          <ac:spMkLst>
            <pc:docMk/>
            <pc:sldMk cId="1718443532" sldId="275"/>
            <ac:spMk id="8" creationId="{F84E7D97-2D1E-DD97-101F-C15FCC1EEB61}"/>
          </ac:spMkLst>
        </pc:spChg>
        <pc:spChg chg="mod">
          <ac:chgData name="夏目 里枝子" userId="3bd00deb5e1f04b9" providerId="LiveId" clId="{74A594F2-D63A-45DA-A04C-4092BC74A9A6}" dt="2025-12-16T13:47:17.586" v="61" actId="20577"/>
          <ac:spMkLst>
            <pc:docMk/>
            <pc:sldMk cId="1718443532" sldId="275"/>
            <ac:spMk id="12" creationId="{5A04DB22-3A9B-E02C-628E-B45490248566}"/>
          </ac:spMkLst>
        </pc:spChg>
        <pc:spChg chg="mod">
          <ac:chgData name="夏目 里枝子" userId="3bd00deb5e1f04b9" providerId="LiveId" clId="{74A594F2-D63A-45DA-A04C-4092BC74A9A6}" dt="2025-12-16T13:47:29.980" v="67" actId="20577"/>
          <ac:spMkLst>
            <pc:docMk/>
            <pc:sldMk cId="1718443532" sldId="275"/>
            <ac:spMk id="13" creationId="{6898690F-2B30-3290-344E-0210AE14F57D}"/>
          </ac:spMkLst>
        </pc:spChg>
        <pc:spChg chg="mod">
          <ac:chgData name="夏目 里枝子" userId="3bd00deb5e1f04b9" providerId="LiveId" clId="{74A594F2-D63A-45DA-A04C-4092BC74A9A6}" dt="2025-12-16T13:47:46.949" v="69" actId="255"/>
          <ac:spMkLst>
            <pc:docMk/>
            <pc:sldMk cId="1718443532" sldId="275"/>
            <ac:spMk id="15" creationId="{19513D46-03E7-BC42-4EDD-BE957C3ACCC4}"/>
          </ac:spMkLst>
        </pc:spChg>
        <pc:picChg chg="del">
          <ac:chgData name="夏目 里枝子" userId="3bd00deb5e1f04b9" providerId="LiveId" clId="{74A594F2-D63A-45DA-A04C-4092BC74A9A6}" dt="2025-12-16T07:27:14.291" v="22" actId="478"/>
          <ac:picMkLst>
            <pc:docMk/>
            <pc:sldMk cId="1718443532" sldId="275"/>
            <ac:picMk id="14" creationId="{CD7D7AC0-04DF-5622-02BC-FEB847A58832}"/>
          </ac:picMkLst>
        </pc:picChg>
      </pc:sldChg>
      <pc:sldChg chg="addSp modSp mod">
        <pc:chgData name="夏目 里枝子" userId="3bd00deb5e1f04b9" providerId="LiveId" clId="{74A594F2-D63A-45DA-A04C-4092BC74A9A6}" dt="2025-12-16T07:26:46.906" v="19" actId="1076"/>
        <pc:sldMkLst>
          <pc:docMk/>
          <pc:sldMk cId="4182684130" sldId="276"/>
        </pc:sldMkLst>
        <pc:picChg chg="add mod">
          <ac:chgData name="夏目 里枝子" userId="3bd00deb5e1f04b9" providerId="LiveId" clId="{74A594F2-D63A-45DA-A04C-4092BC74A9A6}" dt="2025-12-16T07:26:46.906" v="19" actId="1076"/>
          <ac:picMkLst>
            <pc:docMk/>
            <pc:sldMk cId="4182684130" sldId="276"/>
            <ac:picMk id="11" creationId="{A536983E-67A9-1D63-E22B-7431247E98DF}"/>
          </ac:picMkLst>
        </pc:picChg>
      </pc:sldChg>
      <pc:sldChg chg="modSp mod ord">
        <pc:chgData name="夏目 里枝子" userId="3bd00deb5e1f04b9" providerId="LiveId" clId="{74A594F2-D63A-45DA-A04C-4092BC74A9A6}" dt="2025-12-17T21:50:47.766" v="124"/>
        <pc:sldMkLst>
          <pc:docMk/>
          <pc:sldMk cId="3078668770" sldId="277"/>
        </pc:sldMkLst>
        <pc:spChg chg="mod">
          <ac:chgData name="夏目 里枝子" userId="3bd00deb5e1f04b9" providerId="LiveId" clId="{74A594F2-D63A-45DA-A04C-4092BC74A9A6}" dt="2025-12-17T21:50:47.766" v="124"/>
          <ac:spMkLst>
            <pc:docMk/>
            <pc:sldMk cId="3078668770" sldId="277"/>
            <ac:spMk id="4" creationId="{52146DEA-6A33-C8A9-DCAA-E1D07992C640}"/>
          </ac:spMkLst>
        </pc:spChg>
      </pc:sldChg>
      <pc:sldChg chg="modSp mod">
        <pc:chgData name="夏目 里枝子" userId="3bd00deb5e1f04b9" providerId="LiveId" clId="{74A594F2-D63A-45DA-A04C-4092BC74A9A6}" dt="2025-12-16T13:49:36.189" v="98" actId="948"/>
        <pc:sldMkLst>
          <pc:docMk/>
          <pc:sldMk cId="536553480" sldId="289"/>
        </pc:sldMkLst>
        <pc:spChg chg="mod">
          <ac:chgData name="夏目 里枝子" userId="3bd00deb5e1f04b9" providerId="LiveId" clId="{74A594F2-D63A-45DA-A04C-4092BC74A9A6}" dt="2025-12-16T13:49:36.189" v="98" actId="948"/>
          <ac:spMkLst>
            <pc:docMk/>
            <pc:sldMk cId="536553480" sldId="289"/>
            <ac:spMk id="2" creationId="{B9D464B4-B580-B552-4CDD-6DCA348147C9}"/>
          </ac:spMkLst>
        </pc:spChg>
      </pc:sldChg>
      <pc:sldChg chg="modSp mod">
        <pc:chgData name="夏目 里枝子" userId="3bd00deb5e1f04b9" providerId="LiveId" clId="{74A594F2-D63A-45DA-A04C-4092BC74A9A6}" dt="2025-12-16T13:49:59.744" v="101" actId="948"/>
        <pc:sldMkLst>
          <pc:docMk/>
          <pc:sldMk cId="3452879033" sldId="290"/>
        </pc:sldMkLst>
        <pc:spChg chg="mod">
          <ac:chgData name="夏目 里枝子" userId="3bd00deb5e1f04b9" providerId="LiveId" clId="{74A594F2-D63A-45DA-A04C-4092BC74A9A6}" dt="2025-12-16T13:49:59.744" v="101" actId="948"/>
          <ac:spMkLst>
            <pc:docMk/>
            <pc:sldMk cId="3452879033" sldId="290"/>
            <ac:spMk id="2" creationId="{B9D464B4-B580-B552-4CDD-6DCA348147C9}"/>
          </ac:spMkLst>
        </pc:spChg>
      </pc:sldChg>
      <pc:sldChg chg="modSp mod">
        <pc:chgData name="夏目 里枝子" userId="3bd00deb5e1f04b9" providerId="LiveId" clId="{74A594F2-D63A-45DA-A04C-4092BC74A9A6}" dt="2025-12-16T13:49:45.069" v="99" actId="948"/>
        <pc:sldMkLst>
          <pc:docMk/>
          <pc:sldMk cId="2996188461" sldId="291"/>
        </pc:sldMkLst>
        <pc:spChg chg="mod">
          <ac:chgData name="夏目 里枝子" userId="3bd00deb5e1f04b9" providerId="LiveId" clId="{74A594F2-D63A-45DA-A04C-4092BC74A9A6}" dt="2025-12-16T13:49:45.069" v="99" actId="948"/>
          <ac:spMkLst>
            <pc:docMk/>
            <pc:sldMk cId="2996188461" sldId="291"/>
            <ac:spMk id="2" creationId="{B9D464B4-B580-B552-4CDD-6DCA348147C9}"/>
          </ac:spMkLst>
        </pc:spChg>
      </pc:sldChg>
      <pc:sldChg chg="modSp mod ord">
        <pc:chgData name="夏目 里枝子" userId="3bd00deb5e1f04b9" providerId="LiveId" clId="{74A594F2-D63A-45DA-A04C-4092BC74A9A6}" dt="2025-12-17T21:49:30.110" v="112"/>
        <pc:sldMkLst>
          <pc:docMk/>
          <pc:sldMk cId="911180883" sldId="293"/>
        </pc:sldMkLst>
        <pc:spChg chg="mod">
          <ac:chgData name="夏目 里枝子" userId="3bd00deb5e1f04b9" providerId="LiveId" clId="{74A594F2-D63A-45DA-A04C-4092BC74A9A6}" dt="2025-12-17T21:49:30.110" v="112"/>
          <ac:spMkLst>
            <pc:docMk/>
            <pc:sldMk cId="911180883" sldId="293"/>
            <ac:spMk id="3" creationId="{9915199F-8B03-DB80-1C51-E6B9FC10FE68}"/>
          </ac:spMkLst>
        </pc:spChg>
      </pc:sldChg>
      <pc:sldChg chg="modSp del mod">
        <pc:chgData name="夏目 里枝子" userId="3bd00deb5e1f04b9" providerId="LiveId" clId="{74A594F2-D63A-45DA-A04C-4092BC74A9A6}" dt="2025-12-16T07:29:04.905" v="50" actId="2696"/>
        <pc:sldMkLst>
          <pc:docMk/>
          <pc:sldMk cId="2612926854" sldId="296"/>
        </pc:sldMkLst>
        <pc:spChg chg="mod">
          <ac:chgData name="夏目 里枝子" userId="3bd00deb5e1f04b9" providerId="LiveId" clId="{74A594F2-D63A-45DA-A04C-4092BC74A9A6}" dt="2025-12-16T07:26:12.643" v="17" actId="207"/>
          <ac:spMkLst>
            <pc:docMk/>
            <pc:sldMk cId="2612926854" sldId="296"/>
            <ac:spMk id="15" creationId="{19513D46-03E7-BC42-4EDD-BE957C3ACCC4}"/>
          </ac:spMkLst>
        </pc:spChg>
      </pc:sldChg>
      <pc:sldChg chg="modSp mod">
        <pc:chgData name="夏目 里枝子" userId="3bd00deb5e1f04b9" providerId="LiveId" clId="{74A594F2-D63A-45DA-A04C-4092BC74A9A6}" dt="2025-12-16T13:50:08.223" v="102" actId="948"/>
        <pc:sldMkLst>
          <pc:docMk/>
          <pc:sldMk cId="1403313389" sldId="298"/>
        </pc:sldMkLst>
        <pc:spChg chg="mod">
          <ac:chgData name="夏目 里枝子" userId="3bd00deb5e1f04b9" providerId="LiveId" clId="{74A594F2-D63A-45DA-A04C-4092BC74A9A6}" dt="2025-12-16T13:50:08.223" v="102" actId="948"/>
          <ac:spMkLst>
            <pc:docMk/>
            <pc:sldMk cId="1403313389" sldId="298"/>
            <ac:spMk id="2" creationId="{B9D464B4-B580-B552-4CDD-6DCA348147C9}"/>
          </ac:spMkLst>
        </pc:spChg>
      </pc:sldChg>
      <pc:sldChg chg="modSp mod">
        <pc:chgData name="夏目 里枝子" userId="3bd00deb5e1f04b9" providerId="LiveId" clId="{74A594F2-D63A-45DA-A04C-4092BC74A9A6}" dt="2025-12-16T13:50:14.833" v="103" actId="948"/>
        <pc:sldMkLst>
          <pc:docMk/>
          <pc:sldMk cId="2293018234" sldId="299"/>
        </pc:sldMkLst>
        <pc:spChg chg="mod">
          <ac:chgData name="夏目 里枝子" userId="3bd00deb5e1f04b9" providerId="LiveId" clId="{74A594F2-D63A-45DA-A04C-4092BC74A9A6}" dt="2025-12-16T13:50:14.833" v="103" actId="948"/>
          <ac:spMkLst>
            <pc:docMk/>
            <pc:sldMk cId="2293018234" sldId="299"/>
            <ac:spMk id="2" creationId="{B9D464B4-B580-B552-4CDD-6DCA348147C9}"/>
          </ac:spMkLst>
        </pc:spChg>
      </pc:sldChg>
      <pc:sldChg chg="modSp mod">
        <pc:chgData name="夏目 里枝子" userId="3bd00deb5e1f04b9" providerId="LiveId" clId="{74A594F2-D63A-45DA-A04C-4092BC74A9A6}" dt="2025-12-16T13:49:53.486" v="100" actId="948"/>
        <pc:sldMkLst>
          <pc:docMk/>
          <pc:sldMk cId="1002198701" sldId="300"/>
        </pc:sldMkLst>
        <pc:spChg chg="mod">
          <ac:chgData name="夏目 里枝子" userId="3bd00deb5e1f04b9" providerId="LiveId" clId="{74A594F2-D63A-45DA-A04C-4092BC74A9A6}" dt="2025-12-16T13:49:53.486" v="100" actId="948"/>
          <ac:spMkLst>
            <pc:docMk/>
            <pc:sldMk cId="1002198701" sldId="300"/>
            <ac:spMk id="2" creationId="{B9D464B4-B580-B552-4CDD-6DCA348147C9}"/>
          </ac:spMkLst>
        </pc:spChg>
      </pc:sldChg>
      <pc:sldChg chg="modSp mod">
        <pc:chgData name="夏目 里枝子" userId="3bd00deb5e1f04b9" providerId="LiveId" clId="{74A594F2-D63A-45DA-A04C-4092BC74A9A6}" dt="2025-12-16T13:50:21.385" v="104" actId="948"/>
        <pc:sldMkLst>
          <pc:docMk/>
          <pc:sldMk cId="3598118170" sldId="301"/>
        </pc:sldMkLst>
        <pc:spChg chg="mod">
          <ac:chgData name="夏目 里枝子" userId="3bd00deb5e1f04b9" providerId="LiveId" clId="{74A594F2-D63A-45DA-A04C-4092BC74A9A6}" dt="2025-12-16T13:50:21.385" v="104" actId="948"/>
          <ac:spMkLst>
            <pc:docMk/>
            <pc:sldMk cId="3598118170" sldId="301"/>
            <ac:spMk id="2" creationId="{B9D464B4-B580-B552-4CDD-6DCA348147C9}"/>
          </ac:spMkLst>
        </pc:spChg>
      </pc:sldChg>
      <pc:sldChg chg="addSp modSp mod">
        <pc:chgData name="夏目 里枝子" userId="3bd00deb5e1f04b9" providerId="LiveId" clId="{74A594F2-D63A-45DA-A04C-4092BC74A9A6}" dt="2025-12-17T21:51:01.081" v="128"/>
        <pc:sldMkLst>
          <pc:docMk/>
          <pc:sldMk cId="3468199339" sldId="312"/>
        </pc:sldMkLst>
        <pc:spChg chg="add mod">
          <ac:chgData name="夏目 里枝子" userId="3bd00deb5e1f04b9" providerId="LiveId" clId="{74A594F2-D63A-45DA-A04C-4092BC74A9A6}" dt="2025-12-16T13:49:06.861" v="95" actId="1076"/>
          <ac:spMkLst>
            <pc:docMk/>
            <pc:sldMk cId="3468199339" sldId="312"/>
            <ac:spMk id="3" creationId="{B3436955-2460-D49C-E809-6584243B901E}"/>
          </ac:spMkLst>
        </pc:spChg>
        <pc:spChg chg="mod">
          <ac:chgData name="夏目 里枝子" userId="3bd00deb5e1f04b9" providerId="LiveId" clId="{74A594F2-D63A-45DA-A04C-4092BC74A9A6}" dt="2025-12-17T21:51:01.081" v="128"/>
          <ac:spMkLst>
            <pc:docMk/>
            <pc:sldMk cId="3468199339" sldId="312"/>
            <ac:spMk id="4" creationId="{52146DEA-6A33-C8A9-DCAA-E1D07992C640}"/>
          </ac:spMkLst>
        </pc:spChg>
        <pc:spChg chg="add mod">
          <ac:chgData name="夏目 里枝子" userId="3bd00deb5e1f04b9" providerId="LiveId" clId="{74A594F2-D63A-45DA-A04C-4092BC74A9A6}" dt="2025-12-16T13:49:04.788" v="94" actId="1076"/>
          <ac:spMkLst>
            <pc:docMk/>
            <pc:sldMk cId="3468199339" sldId="312"/>
            <ac:spMk id="5" creationId="{6A9CFA17-0CEF-5526-E60A-5CEEAB6DFCA3}"/>
          </ac:spMkLst>
        </pc:spChg>
        <pc:spChg chg="add mod">
          <ac:chgData name="夏目 里枝子" userId="3bd00deb5e1f04b9" providerId="LiveId" clId="{74A594F2-D63A-45DA-A04C-4092BC74A9A6}" dt="2025-12-16T13:46:34.708" v="58" actId="1076"/>
          <ac:spMkLst>
            <pc:docMk/>
            <pc:sldMk cId="3468199339" sldId="312"/>
            <ac:spMk id="6" creationId="{C1D4D311-70B3-5115-C971-91478340EE7B}"/>
          </ac:spMkLst>
        </pc:spChg>
        <pc:picChg chg="mod">
          <ac:chgData name="夏目 里枝子" userId="3bd00deb5e1f04b9" providerId="LiveId" clId="{74A594F2-D63A-45DA-A04C-4092BC74A9A6}" dt="2025-12-16T13:49:00.741" v="93" actId="1076"/>
          <ac:picMkLst>
            <pc:docMk/>
            <pc:sldMk cId="3468199339" sldId="312"/>
            <ac:picMk id="7" creationId="{9BC44D99-C6C0-E11C-4ACD-ED686DB204E9}"/>
          </ac:picMkLst>
        </pc:picChg>
      </pc:sldChg>
      <pc:sldChg chg="del">
        <pc:chgData name="夏目 里枝子" userId="3bd00deb5e1f04b9" providerId="LiveId" clId="{74A594F2-D63A-45DA-A04C-4092BC74A9A6}" dt="2025-12-16T07:26:54.455" v="21" actId="2696"/>
        <pc:sldMkLst>
          <pc:docMk/>
          <pc:sldMk cId="2036997114" sldId="314"/>
        </pc:sldMkLst>
      </pc:sldChg>
      <pc:sldChg chg="add">
        <pc:chgData name="夏目 里枝子" userId="3bd00deb5e1f04b9" providerId="LiveId" clId="{74A594F2-D63A-45DA-A04C-4092BC74A9A6}" dt="2025-12-16T07:26:51.930" v="20" actId="2890"/>
        <pc:sldMkLst>
          <pc:docMk/>
          <pc:sldMk cId="249077335" sldId="318"/>
        </pc:sldMkLst>
      </pc:sldChg>
      <pc:sldChg chg="modSp add del mod">
        <pc:chgData name="夏目 里枝子" userId="3bd00deb5e1f04b9" providerId="LiveId" clId="{74A594F2-D63A-45DA-A04C-4092BC74A9A6}" dt="2025-12-16T13:48:41.216" v="92" actId="2696"/>
        <pc:sldMkLst>
          <pc:docMk/>
          <pc:sldMk cId="1198663025" sldId="319"/>
        </pc:sldMkLst>
        <pc:spChg chg="mod">
          <ac:chgData name="夏目 里枝子" userId="3bd00deb5e1f04b9" providerId="LiveId" clId="{74A594F2-D63A-45DA-A04C-4092BC74A9A6}" dt="2025-12-16T07:29:00.097" v="49"/>
          <ac:spMkLst>
            <pc:docMk/>
            <pc:sldMk cId="1198663025" sldId="319"/>
            <ac:spMk id="15" creationId="{19513D46-03E7-BC42-4EDD-BE957C3ACCC4}"/>
          </ac:spMkLst>
        </pc:spChg>
      </pc:sldChg>
      <pc:sldChg chg="modSp add mod">
        <pc:chgData name="夏目 里枝子" userId="3bd00deb5e1f04b9" providerId="LiveId" clId="{74A594F2-D63A-45DA-A04C-4092BC74A9A6}" dt="2025-12-16T13:48:32.122" v="91"/>
        <pc:sldMkLst>
          <pc:docMk/>
          <pc:sldMk cId="3458579508" sldId="320"/>
        </pc:sldMkLst>
        <pc:spChg chg="mod">
          <ac:chgData name="夏目 里枝子" userId="3bd00deb5e1f04b9" providerId="LiveId" clId="{74A594F2-D63A-45DA-A04C-4092BC74A9A6}" dt="2025-12-16T13:48:25.292" v="72" actId="20577"/>
          <ac:spMkLst>
            <pc:docMk/>
            <pc:sldMk cId="3458579508" sldId="320"/>
            <ac:spMk id="4" creationId="{52146DEA-6A33-C8A9-DCAA-E1D07992C640}"/>
          </ac:spMkLst>
        </pc:spChg>
        <pc:spChg chg="mod">
          <ac:chgData name="夏目 里枝子" userId="3bd00deb5e1f04b9" providerId="LiveId" clId="{74A594F2-D63A-45DA-A04C-4092BC74A9A6}" dt="2025-12-16T13:48:32.122" v="91"/>
          <ac:spMkLst>
            <pc:docMk/>
            <pc:sldMk cId="3458579508" sldId="320"/>
            <ac:spMk id="15" creationId="{19513D46-03E7-BC42-4EDD-BE957C3ACCC4}"/>
          </ac:spMkLst>
        </pc:spChg>
      </pc:sldChg>
    </pc:docChg>
  </pc:docChgLst>
  <pc:docChgLst>
    <pc:chgData name="夏目 里枝子" userId="3bd00deb5e1f04b9" providerId="LiveId" clId="{16815E9D-A96D-4A77-B765-CC8482A6576A}"/>
    <pc:docChg chg="undo redo custSel addSld delSld modSld sldOrd">
      <pc:chgData name="夏目 里枝子" userId="3bd00deb5e1f04b9" providerId="LiveId" clId="{16815E9D-A96D-4A77-B765-CC8482A6576A}" dt="2025-12-21T11:50:12.633" v="324"/>
      <pc:docMkLst>
        <pc:docMk/>
      </pc:docMkLst>
      <pc:sldChg chg="del">
        <pc:chgData name="夏目 里枝子" userId="3bd00deb5e1f04b9" providerId="LiveId" clId="{16815E9D-A96D-4A77-B765-CC8482A6576A}" dt="2025-12-19T00:12:50.508" v="0" actId="2696"/>
        <pc:sldMkLst>
          <pc:docMk/>
          <pc:sldMk cId="1474639043" sldId="268"/>
        </pc:sldMkLst>
      </pc:sldChg>
      <pc:sldChg chg="del">
        <pc:chgData name="夏目 里枝子" userId="3bd00deb5e1f04b9" providerId="LiveId" clId="{16815E9D-A96D-4A77-B765-CC8482A6576A}" dt="2025-12-19T00:12:57.924" v="2" actId="2696"/>
        <pc:sldMkLst>
          <pc:docMk/>
          <pc:sldMk cId="2324813343" sldId="270"/>
        </pc:sldMkLst>
      </pc:sldChg>
      <pc:sldChg chg="del">
        <pc:chgData name="夏目 里枝子" userId="3bd00deb5e1f04b9" providerId="LiveId" clId="{16815E9D-A96D-4A77-B765-CC8482A6576A}" dt="2025-12-19T00:12:53.580" v="1" actId="2696"/>
        <pc:sldMkLst>
          <pc:docMk/>
          <pc:sldMk cId="3948465609" sldId="271"/>
        </pc:sldMkLst>
      </pc:sldChg>
      <pc:sldChg chg="modSp mod">
        <pc:chgData name="夏目 里枝子" userId="3bd00deb5e1f04b9" providerId="LiveId" clId="{16815E9D-A96D-4A77-B765-CC8482A6576A}" dt="2025-12-20T14:20:25.108" v="160" actId="1582"/>
        <pc:sldMkLst>
          <pc:docMk/>
          <pc:sldMk cId="853451490" sldId="272"/>
        </pc:sldMkLst>
        <pc:spChg chg="mod">
          <ac:chgData name="夏目 里枝子" userId="3bd00deb5e1f04b9" providerId="LiveId" clId="{16815E9D-A96D-4A77-B765-CC8482A6576A}" dt="2025-12-20T14:20:25.108" v="160" actId="1582"/>
          <ac:spMkLst>
            <pc:docMk/>
            <pc:sldMk cId="853451490" sldId="272"/>
            <ac:spMk id="4" creationId="{52146DEA-6A33-C8A9-DCAA-E1D07992C640}"/>
          </ac:spMkLst>
        </pc:spChg>
      </pc:sldChg>
      <pc:sldChg chg="modSp mod">
        <pc:chgData name="夏目 里枝子" userId="3bd00deb5e1f04b9" providerId="LiveId" clId="{16815E9D-A96D-4A77-B765-CC8482A6576A}" dt="2025-12-20T14:20:08.721" v="156" actId="1582"/>
        <pc:sldMkLst>
          <pc:docMk/>
          <pc:sldMk cId="1718443532" sldId="275"/>
        </pc:sldMkLst>
        <pc:spChg chg="mod">
          <ac:chgData name="夏目 里枝子" userId="3bd00deb5e1f04b9" providerId="LiveId" clId="{16815E9D-A96D-4A77-B765-CC8482A6576A}" dt="2025-12-20T14:20:08.721" v="156" actId="1582"/>
          <ac:spMkLst>
            <pc:docMk/>
            <pc:sldMk cId="1718443532" sldId="275"/>
            <ac:spMk id="4" creationId="{52146DEA-6A33-C8A9-DCAA-E1D07992C640}"/>
          </ac:spMkLst>
        </pc:spChg>
      </pc:sldChg>
      <pc:sldChg chg="modSp mod">
        <pc:chgData name="夏目 里枝子" userId="3bd00deb5e1f04b9" providerId="LiveId" clId="{16815E9D-A96D-4A77-B765-CC8482A6576A}" dt="2025-12-20T14:19:42.654" v="152" actId="1582"/>
        <pc:sldMkLst>
          <pc:docMk/>
          <pc:sldMk cId="4182684130" sldId="276"/>
        </pc:sldMkLst>
        <pc:spChg chg="mod">
          <ac:chgData name="夏目 里枝子" userId="3bd00deb5e1f04b9" providerId="LiveId" clId="{16815E9D-A96D-4A77-B765-CC8482A6576A}" dt="2025-12-20T14:19:42.654" v="152" actId="1582"/>
          <ac:spMkLst>
            <pc:docMk/>
            <pc:sldMk cId="4182684130" sldId="276"/>
            <ac:spMk id="4" creationId="{52146DEA-6A33-C8A9-DCAA-E1D07992C640}"/>
          </ac:spMkLst>
        </pc:spChg>
      </pc:sldChg>
      <pc:sldChg chg="modSp mod">
        <pc:chgData name="夏目 里枝子" userId="3bd00deb5e1f04b9" providerId="LiveId" clId="{16815E9D-A96D-4A77-B765-CC8482A6576A}" dt="2025-12-20T14:20:45.962" v="165" actId="1582"/>
        <pc:sldMkLst>
          <pc:docMk/>
          <pc:sldMk cId="3078668770" sldId="277"/>
        </pc:sldMkLst>
        <pc:spChg chg="mod">
          <ac:chgData name="夏目 里枝子" userId="3bd00deb5e1f04b9" providerId="LiveId" clId="{16815E9D-A96D-4A77-B765-CC8482A6576A}" dt="2025-12-20T14:20:45.962" v="165" actId="1582"/>
          <ac:spMkLst>
            <pc:docMk/>
            <pc:sldMk cId="3078668770" sldId="277"/>
            <ac:spMk id="4" creationId="{52146DEA-6A33-C8A9-DCAA-E1D07992C640}"/>
          </ac:spMkLst>
        </pc:spChg>
      </pc:sldChg>
      <pc:sldChg chg="addSp modSp add mod">
        <pc:chgData name="夏目 里枝子" userId="3bd00deb5e1f04b9" providerId="LiveId" clId="{16815E9D-A96D-4A77-B765-CC8482A6576A}" dt="2025-12-20T14:18:52.098" v="126"/>
        <pc:sldMkLst>
          <pc:docMk/>
          <pc:sldMk cId="1626582091" sldId="282"/>
        </pc:sldMkLst>
        <pc:spChg chg="mod">
          <ac:chgData name="夏目 里枝子" userId="3bd00deb5e1f04b9" providerId="LiveId" clId="{16815E9D-A96D-4A77-B765-CC8482A6576A}" dt="2025-12-19T00:36:50.993" v="86" actId="1076"/>
          <ac:spMkLst>
            <pc:docMk/>
            <pc:sldMk cId="1626582091" sldId="282"/>
            <ac:spMk id="2" creationId="{E62E615A-79F6-6CA4-9D96-56B192C475C8}"/>
          </ac:spMkLst>
        </pc:spChg>
        <pc:spChg chg="add mod">
          <ac:chgData name="夏目 里枝子" userId="3bd00deb5e1f04b9" providerId="LiveId" clId="{16815E9D-A96D-4A77-B765-CC8482A6576A}" dt="2025-12-20T14:18:52.098" v="126"/>
          <ac:spMkLst>
            <pc:docMk/>
            <pc:sldMk cId="1626582091" sldId="282"/>
            <ac:spMk id="3" creationId="{850FB2CB-847C-B339-DD0F-974A48CCC62F}"/>
          </ac:spMkLst>
        </pc:spChg>
      </pc:sldChg>
      <pc:sldChg chg="modSp mod">
        <pc:chgData name="夏目 里枝子" userId="3bd00deb5e1f04b9" providerId="LiveId" clId="{16815E9D-A96D-4A77-B765-CC8482A6576A}" dt="2025-12-20T14:21:05.235" v="169" actId="1582"/>
        <pc:sldMkLst>
          <pc:docMk/>
          <pc:sldMk cId="536553480" sldId="289"/>
        </pc:sldMkLst>
        <pc:spChg chg="mod">
          <ac:chgData name="夏目 里枝子" userId="3bd00deb5e1f04b9" providerId="LiveId" clId="{16815E9D-A96D-4A77-B765-CC8482A6576A}" dt="2025-12-20T14:21:05.235" v="169" actId="1582"/>
          <ac:spMkLst>
            <pc:docMk/>
            <pc:sldMk cId="536553480" sldId="289"/>
            <ac:spMk id="7" creationId="{EAFC43E4-6B1A-058B-04B9-C8B4DB72B24A}"/>
          </ac:spMkLst>
        </pc:spChg>
      </pc:sldChg>
      <pc:sldChg chg="modSp mod">
        <pc:chgData name="夏目 里枝子" userId="3bd00deb5e1f04b9" providerId="LiveId" clId="{16815E9D-A96D-4A77-B765-CC8482A6576A}" dt="2025-12-20T14:20:34.880" v="163" actId="14100"/>
        <pc:sldMkLst>
          <pc:docMk/>
          <pc:sldMk cId="911180883" sldId="293"/>
        </pc:sldMkLst>
        <pc:spChg chg="mod">
          <ac:chgData name="夏目 里枝子" userId="3bd00deb5e1f04b9" providerId="LiveId" clId="{16815E9D-A96D-4A77-B765-CC8482A6576A}" dt="2025-12-20T14:20:34.880" v="163" actId="14100"/>
          <ac:spMkLst>
            <pc:docMk/>
            <pc:sldMk cId="911180883" sldId="293"/>
            <ac:spMk id="3" creationId="{9915199F-8B03-DB80-1C51-E6B9FC10FE68}"/>
          </ac:spMkLst>
        </pc:spChg>
      </pc:sldChg>
      <pc:sldChg chg="modSp mod">
        <pc:chgData name="夏目 里枝子" userId="3bd00deb5e1f04b9" providerId="LiveId" clId="{16815E9D-A96D-4A77-B765-CC8482A6576A}" dt="2025-12-20T14:20:57.921" v="167" actId="1582"/>
        <pc:sldMkLst>
          <pc:docMk/>
          <pc:sldMk cId="3468199339" sldId="312"/>
        </pc:sldMkLst>
        <pc:spChg chg="mod">
          <ac:chgData name="夏目 里枝子" userId="3bd00deb5e1f04b9" providerId="LiveId" clId="{16815E9D-A96D-4A77-B765-CC8482A6576A}" dt="2025-12-19T01:04:13.760" v="88" actId="2085"/>
          <ac:spMkLst>
            <pc:docMk/>
            <pc:sldMk cId="3468199339" sldId="312"/>
            <ac:spMk id="3" creationId="{B3436955-2460-D49C-E809-6584243B901E}"/>
          </ac:spMkLst>
        </pc:spChg>
        <pc:spChg chg="mod">
          <ac:chgData name="夏目 里枝子" userId="3bd00deb5e1f04b9" providerId="LiveId" clId="{16815E9D-A96D-4A77-B765-CC8482A6576A}" dt="2025-12-20T14:20:57.921" v="167" actId="1582"/>
          <ac:spMkLst>
            <pc:docMk/>
            <pc:sldMk cId="3468199339" sldId="312"/>
            <ac:spMk id="4" creationId="{52146DEA-6A33-C8A9-DCAA-E1D07992C640}"/>
          </ac:spMkLst>
        </pc:spChg>
        <pc:spChg chg="mod">
          <ac:chgData name="夏目 里枝子" userId="3bd00deb5e1f04b9" providerId="LiveId" clId="{16815E9D-A96D-4A77-B765-CC8482A6576A}" dt="2025-12-19T01:04:24.088" v="89" actId="2085"/>
          <ac:spMkLst>
            <pc:docMk/>
            <pc:sldMk cId="3468199339" sldId="312"/>
            <ac:spMk id="5" creationId="{6A9CFA17-0CEF-5526-E60A-5CEEAB6DFCA3}"/>
          </ac:spMkLst>
        </pc:spChg>
        <pc:spChg chg="mod">
          <ac:chgData name="夏目 里枝子" userId="3bd00deb5e1f04b9" providerId="LiveId" clId="{16815E9D-A96D-4A77-B765-CC8482A6576A}" dt="2025-12-19T01:04:34.752" v="90" actId="2085"/>
          <ac:spMkLst>
            <pc:docMk/>
            <pc:sldMk cId="3468199339" sldId="312"/>
            <ac:spMk id="6" creationId="{C1D4D311-70B3-5115-C971-91478340EE7B}"/>
          </ac:spMkLst>
        </pc:spChg>
      </pc:sldChg>
      <pc:sldChg chg="modSp add del mod">
        <pc:chgData name="夏目 里枝子" userId="3bd00deb5e1f04b9" providerId="LiveId" clId="{16815E9D-A96D-4A77-B765-CC8482A6576A}" dt="2025-12-21T11:50:12.633" v="324"/>
        <pc:sldMkLst>
          <pc:docMk/>
          <pc:sldMk cId="422234661" sldId="315"/>
        </pc:sldMkLst>
        <pc:spChg chg="mod">
          <ac:chgData name="夏目 里枝子" userId="3bd00deb5e1f04b9" providerId="LiveId" clId="{16815E9D-A96D-4A77-B765-CC8482A6576A}" dt="2025-12-21T09:16:53.788" v="254" actId="1076"/>
          <ac:spMkLst>
            <pc:docMk/>
            <pc:sldMk cId="422234661" sldId="315"/>
            <ac:spMk id="3" creationId="{1E8D6236-3E16-043A-E50A-5EE06A59E393}"/>
          </ac:spMkLst>
        </pc:spChg>
        <pc:spChg chg="mod">
          <ac:chgData name="夏目 里枝子" userId="3bd00deb5e1f04b9" providerId="LiveId" clId="{16815E9D-A96D-4A77-B765-CC8482A6576A}" dt="2025-12-20T14:19:04.484" v="144" actId="14100"/>
          <ac:spMkLst>
            <pc:docMk/>
            <pc:sldMk cId="422234661" sldId="315"/>
            <ac:spMk id="4" creationId="{52146DEA-6A33-C8A9-DCAA-E1D07992C640}"/>
          </ac:spMkLst>
        </pc:spChg>
        <pc:spChg chg="mod">
          <ac:chgData name="夏目 里枝子" userId="3bd00deb5e1f04b9" providerId="LiveId" clId="{16815E9D-A96D-4A77-B765-CC8482A6576A}" dt="2025-12-20T14:25:39.422" v="237" actId="1582"/>
          <ac:spMkLst>
            <pc:docMk/>
            <pc:sldMk cId="422234661" sldId="315"/>
            <ac:spMk id="5" creationId="{A748DC3B-B7CA-3643-9ACE-59BC13AA3D5B}"/>
          </ac:spMkLst>
        </pc:spChg>
        <pc:spChg chg="mod">
          <ac:chgData name="夏目 里枝子" userId="3bd00deb5e1f04b9" providerId="LiveId" clId="{16815E9D-A96D-4A77-B765-CC8482A6576A}" dt="2025-12-21T11:50:12.633" v="324"/>
          <ac:spMkLst>
            <pc:docMk/>
            <pc:sldMk cId="422234661" sldId="315"/>
            <ac:spMk id="6" creationId="{87B27B19-B759-AF72-1576-0164320CD8BB}"/>
          </ac:spMkLst>
        </pc:spChg>
      </pc:sldChg>
      <pc:sldChg chg="addSp delSp modSp add del mod">
        <pc:chgData name="夏目 里枝子" userId="3bd00deb5e1f04b9" providerId="LiveId" clId="{16815E9D-A96D-4A77-B765-CC8482A6576A}" dt="2025-12-20T14:19:21.819" v="148"/>
        <pc:sldMkLst>
          <pc:docMk/>
          <pc:sldMk cId="678229190" sldId="316"/>
        </pc:sldMkLst>
        <pc:spChg chg="del mod">
          <ac:chgData name="夏目 里枝子" userId="3bd00deb5e1f04b9" providerId="LiveId" clId="{16815E9D-A96D-4A77-B765-CC8482A6576A}" dt="2025-12-20T14:19:15.925" v="147" actId="478"/>
          <ac:spMkLst>
            <pc:docMk/>
            <pc:sldMk cId="678229190" sldId="316"/>
            <ac:spMk id="4" creationId="{52146DEA-6A33-C8A9-DCAA-E1D07992C640}"/>
          </ac:spMkLst>
        </pc:spChg>
        <pc:spChg chg="add mod">
          <ac:chgData name="夏目 里枝子" userId="3bd00deb5e1f04b9" providerId="LiveId" clId="{16815E9D-A96D-4A77-B765-CC8482A6576A}" dt="2025-12-20T14:19:21.819" v="148"/>
          <ac:spMkLst>
            <pc:docMk/>
            <pc:sldMk cId="678229190" sldId="316"/>
            <ac:spMk id="6" creationId="{170CA179-CA00-071F-D215-779DF287EC88}"/>
          </ac:spMkLst>
        </pc:spChg>
      </pc:sldChg>
      <pc:sldChg chg="addSp delSp modSp mod">
        <pc:chgData name="夏目 里枝子" userId="3bd00deb5e1f04b9" providerId="LiveId" clId="{16815E9D-A96D-4A77-B765-CC8482A6576A}" dt="2025-12-20T14:19:28.398" v="150"/>
        <pc:sldMkLst>
          <pc:docMk/>
          <pc:sldMk cId="1926172813" sldId="317"/>
        </pc:sldMkLst>
        <pc:spChg chg="del">
          <ac:chgData name="夏目 里枝子" userId="3bd00deb5e1f04b9" providerId="LiveId" clId="{16815E9D-A96D-4A77-B765-CC8482A6576A}" dt="2025-12-20T14:19:27.864" v="149" actId="478"/>
          <ac:spMkLst>
            <pc:docMk/>
            <pc:sldMk cId="1926172813" sldId="317"/>
            <ac:spMk id="4" creationId="{52146DEA-6A33-C8A9-DCAA-E1D07992C640}"/>
          </ac:spMkLst>
        </pc:spChg>
        <pc:spChg chg="add mod">
          <ac:chgData name="夏目 里枝子" userId="3bd00deb5e1f04b9" providerId="LiveId" clId="{16815E9D-A96D-4A77-B765-CC8482A6576A}" dt="2025-12-20T14:19:28.398" v="150"/>
          <ac:spMkLst>
            <pc:docMk/>
            <pc:sldMk cId="1926172813" sldId="317"/>
            <ac:spMk id="6" creationId="{BF54B9AF-3BFA-6919-4EF0-49B39B81BEF9}"/>
          </ac:spMkLst>
        </pc:spChg>
      </pc:sldChg>
      <pc:sldChg chg="modSp mod">
        <pc:chgData name="夏目 里枝子" userId="3bd00deb5e1f04b9" providerId="LiveId" clId="{16815E9D-A96D-4A77-B765-CC8482A6576A}" dt="2025-12-20T14:20:00.252" v="154" actId="1582"/>
        <pc:sldMkLst>
          <pc:docMk/>
          <pc:sldMk cId="249077335" sldId="318"/>
        </pc:sldMkLst>
        <pc:spChg chg="mod">
          <ac:chgData name="夏目 里枝子" userId="3bd00deb5e1f04b9" providerId="LiveId" clId="{16815E9D-A96D-4A77-B765-CC8482A6576A}" dt="2025-12-20T14:20:00.252" v="154" actId="1582"/>
          <ac:spMkLst>
            <pc:docMk/>
            <pc:sldMk cId="249077335" sldId="318"/>
            <ac:spMk id="4" creationId="{52146DEA-6A33-C8A9-DCAA-E1D07992C640}"/>
          </ac:spMkLst>
        </pc:spChg>
      </pc:sldChg>
      <pc:sldChg chg="modSp mod">
        <pc:chgData name="夏目 里枝子" userId="3bd00deb5e1f04b9" providerId="LiveId" clId="{16815E9D-A96D-4A77-B765-CC8482A6576A}" dt="2025-12-20T14:20:15.916" v="158" actId="1582"/>
        <pc:sldMkLst>
          <pc:docMk/>
          <pc:sldMk cId="3458579508" sldId="320"/>
        </pc:sldMkLst>
        <pc:spChg chg="mod">
          <ac:chgData name="夏目 里枝子" userId="3bd00deb5e1f04b9" providerId="LiveId" clId="{16815E9D-A96D-4A77-B765-CC8482A6576A}" dt="2025-12-20T14:20:15.916" v="158" actId="1582"/>
          <ac:spMkLst>
            <pc:docMk/>
            <pc:sldMk cId="3458579508" sldId="320"/>
            <ac:spMk id="4" creationId="{52146DEA-6A33-C8A9-DCAA-E1D07992C640}"/>
          </ac:spMkLst>
        </pc:spChg>
      </pc:sldChg>
      <pc:sldChg chg="addSp delSp modSp new del mod ord">
        <pc:chgData name="夏目 里枝子" userId="3bd00deb5e1f04b9" providerId="LiveId" clId="{16815E9D-A96D-4A77-B765-CC8482A6576A}" dt="2025-12-19T00:36:54.209" v="87" actId="2696"/>
        <pc:sldMkLst>
          <pc:docMk/>
          <pc:sldMk cId="3242256585" sldId="321"/>
        </pc:sldMkLst>
        <pc:spChg chg="del">
          <ac:chgData name="夏目 里枝子" userId="3bd00deb5e1f04b9" providerId="LiveId" clId="{16815E9D-A96D-4A77-B765-CC8482A6576A}" dt="2025-12-19T00:35:38.218" v="73" actId="478"/>
          <ac:spMkLst>
            <pc:docMk/>
            <pc:sldMk cId="3242256585" sldId="321"/>
            <ac:spMk id="2" creationId="{434C0EF5-34D4-9F2B-6799-641C522F4E4F}"/>
          </ac:spMkLst>
        </pc:spChg>
        <pc:spChg chg="del">
          <ac:chgData name="夏目 里枝子" userId="3bd00deb5e1f04b9" providerId="LiveId" clId="{16815E9D-A96D-4A77-B765-CC8482A6576A}" dt="2025-12-19T00:35:39.782" v="74" actId="478"/>
          <ac:spMkLst>
            <pc:docMk/>
            <pc:sldMk cId="3242256585" sldId="321"/>
            <ac:spMk id="3" creationId="{92E19C19-3EDA-8044-5938-9C46590AD88B}"/>
          </ac:spMkLst>
        </pc:spChg>
        <pc:cxnChg chg="add del mod">
          <ac:chgData name="夏目 里枝子" userId="3bd00deb5e1f04b9" providerId="LiveId" clId="{16815E9D-A96D-4A77-B765-CC8482A6576A}" dt="2025-12-19T00:35:43.530" v="76" actId="478"/>
          <ac:cxnSpMkLst>
            <pc:docMk/>
            <pc:sldMk cId="3242256585" sldId="321"/>
            <ac:cxnSpMk id="5" creationId="{9B3A311F-E6E3-0C06-9C5C-E76CB0B3A6A1}"/>
          </ac:cxnSpMkLst>
        </pc:cxnChg>
      </pc:sldChg>
    </pc:docChg>
  </pc:docChgLst>
  <pc:docChgLst>
    <pc:chgData name="里枝子 夏目" userId="3bd00deb5e1f04b9" providerId="LiveId" clId="{FC8961A7-9AC8-417A-B998-FD2ED036AEA1}"/>
    <pc:docChg chg="custSel addSld delSld modSld sldOrd">
      <pc:chgData name="里枝子 夏目" userId="3bd00deb5e1f04b9" providerId="LiveId" clId="{FC8961A7-9AC8-417A-B998-FD2ED036AEA1}" dt="2026-02-09T21:54:24.721" v="339" actId="2890"/>
      <pc:docMkLst>
        <pc:docMk/>
      </pc:docMkLst>
      <pc:sldChg chg="modSp mod">
        <pc:chgData name="里枝子 夏目" userId="3bd00deb5e1f04b9" providerId="LiveId" clId="{FC8961A7-9AC8-417A-B998-FD2ED036AEA1}" dt="2026-02-04T08:05:48.756" v="32" actId="1076"/>
        <pc:sldMkLst>
          <pc:docMk/>
          <pc:sldMk cId="536553480" sldId="289"/>
        </pc:sldMkLst>
        <pc:spChg chg="mod">
          <ac:chgData name="里枝子 夏目" userId="3bd00deb5e1f04b9" providerId="LiveId" clId="{FC8961A7-9AC8-417A-B998-FD2ED036AEA1}" dt="2026-02-04T08:05:48.756" v="32" actId="1076"/>
          <ac:spMkLst>
            <pc:docMk/>
            <pc:sldMk cId="536553480" sldId="289"/>
            <ac:spMk id="2" creationId="{B9D464B4-B580-B552-4CDD-6DCA348147C9}"/>
          </ac:spMkLst>
        </pc:spChg>
        <pc:spChg chg="mod">
          <ac:chgData name="里枝子 夏目" userId="3bd00deb5e1f04b9" providerId="LiveId" clId="{FC8961A7-9AC8-417A-B998-FD2ED036AEA1}" dt="2026-02-04T08:05:45.588" v="31" actId="1076"/>
          <ac:spMkLst>
            <pc:docMk/>
            <pc:sldMk cId="536553480" sldId="289"/>
            <ac:spMk id="3" creationId="{C22CD2F2-476E-75F2-2009-DE6716FD9434}"/>
          </ac:spMkLst>
        </pc:spChg>
      </pc:sldChg>
      <pc:sldChg chg="delSp modSp mod">
        <pc:chgData name="里枝子 夏目" userId="3bd00deb5e1f04b9" providerId="LiveId" clId="{FC8961A7-9AC8-417A-B998-FD2ED036AEA1}" dt="2026-02-04T08:34:12.221" v="92"/>
        <pc:sldMkLst>
          <pc:docMk/>
          <pc:sldMk cId="422234661" sldId="315"/>
        </pc:sldMkLst>
        <pc:spChg chg="del mod">
          <ac:chgData name="里枝子 夏目" userId="3bd00deb5e1f04b9" providerId="LiveId" clId="{FC8961A7-9AC8-417A-B998-FD2ED036AEA1}" dt="2026-02-04T08:34:12.221" v="92"/>
          <ac:spMkLst>
            <pc:docMk/>
            <pc:sldMk cId="422234661" sldId="315"/>
            <ac:spMk id="3" creationId="{1E8D6236-3E16-043A-E50A-5EE06A59E393}"/>
          </ac:spMkLst>
        </pc:spChg>
        <pc:spChg chg="mod">
          <ac:chgData name="里枝子 夏目" userId="3bd00deb5e1f04b9" providerId="LiveId" clId="{FC8961A7-9AC8-417A-B998-FD2ED036AEA1}" dt="2026-02-04T08:34:10.486" v="90" actId="1076"/>
          <ac:spMkLst>
            <pc:docMk/>
            <pc:sldMk cId="422234661" sldId="315"/>
            <ac:spMk id="6" creationId="{87B27B19-B759-AF72-1576-0164320CD8BB}"/>
          </ac:spMkLst>
        </pc:spChg>
      </pc:sldChg>
      <pc:sldChg chg="modSp mod">
        <pc:chgData name="里枝子 夏目" userId="3bd00deb5e1f04b9" providerId="LiveId" clId="{FC8961A7-9AC8-417A-B998-FD2ED036AEA1}" dt="2026-02-09T21:50:20.358" v="258" actId="1076"/>
        <pc:sldMkLst>
          <pc:docMk/>
          <pc:sldMk cId="919310663" sldId="322"/>
        </pc:sldMkLst>
        <pc:spChg chg="mod">
          <ac:chgData name="里枝子 夏目" userId="3bd00deb5e1f04b9" providerId="LiveId" clId="{FC8961A7-9AC8-417A-B998-FD2ED036AEA1}" dt="2026-02-09T21:45:55.826" v="192"/>
          <ac:spMkLst>
            <pc:docMk/>
            <pc:sldMk cId="919310663" sldId="322"/>
            <ac:spMk id="2" creationId="{4E0AC3B9-D000-3E7F-0FC8-37E7F20107DE}"/>
          </ac:spMkLst>
        </pc:spChg>
        <pc:spChg chg="mod">
          <ac:chgData name="里枝子 夏目" userId="3bd00deb5e1f04b9" providerId="LiveId" clId="{FC8961A7-9AC8-417A-B998-FD2ED036AEA1}" dt="2026-02-09T21:45:49.921" v="182"/>
          <ac:spMkLst>
            <pc:docMk/>
            <pc:sldMk cId="919310663" sldId="322"/>
            <ac:spMk id="3" creationId="{ADE3CDCC-3C68-4784-9CDF-BB5A7ED429A0}"/>
          </ac:spMkLst>
        </pc:spChg>
        <pc:picChg chg="mod">
          <ac:chgData name="里枝子 夏目" userId="3bd00deb5e1f04b9" providerId="LiveId" clId="{FC8961A7-9AC8-417A-B998-FD2ED036AEA1}" dt="2026-02-09T21:50:20.358" v="258" actId="1076"/>
          <ac:picMkLst>
            <pc:docMk/>
            <pc:sldMk cId="919310663" sldId="322"/>
            <ac:picMk id="9" creationId="{01C1108A-015A-09CC-D268-828C259B6B14}"/>
          </ac:picMkLst>
        </pc:picChg>
      </pc:sldChg>
      <pc:sldChg chg="addSp delSp modSp mod">
        <pc:chgData name="里枝子 夏目" userId="3bd00deb5e1f04b9" providerId="LiveId" clId="{FC8961A7-9AC8-417A-B998-FD2ED036AEA1}" dt="2026-02-09T21:50:03.845" v="256" actId="1076"/>
        <pc:sldMkLst>
          <pc:docMk/>
          <pc:sldMk cId="1274066930" sldId="323"/>
        </pc:sldMkLst>
        <pc:spChg chg="mod">
          <ac:chgData name="里枝子 夏目" userId="3bd00deb5e1f04b9" providerId="LiveId" clId="{FC8961A7-9AC8-417A-B998-FD2ED036AEA1}" dt="2026-02-09T21:49:43.671" v="253" actId="20577"/>
          <ac:spMkLst>
            <pc:docMk/>
            <pc:sldMk cId="1274066930" sldId="323"/>
            <ac:spMk id="3" creationId="{ADE3CDCC-3C68-4784-9CDF-BB5A7ED429A0}"/>
          </ac:spMkLst>
        </pc:spChg>
        <pc:spChg chg="mod">
          <ac:chgData name="里枝子 夏目" userId="3bd00deb5e1f04b9" providerId="LiveId" clId="{FC8961A7-9AC8-417A-B998-FD2ED036AEA1}" dt="2026-02-09T21:49:50.397" v="254" actId="1076"/>
          <ac:spMkLst>
            <pc:docMk/>
            <pc:sldMk cId="1274066930" sldId="323"/>
            <ac:spMk id="5" creationId="{3A58619B-B912-E412-F145-2026DA3AB42B}"/>
          </ac:spMkLst>
        </pc:spChg>
        <pc:spChg chg="del">
          <ac:chgData name="里枝子 夏目" userId="3bd00deb5e1f04b9" providerId="LiveId" clId="{FC8961A7-9AC8-417A-B998-FD2ED036AEA1}" dt="2026-02-09T21:49:52.818" v="255" actId="478"/>
          <ac:spMkLst>
            <pc:docMk/>
            <pc:sldMk cId="1274066930" sldId="323"/>
            <ac:spMk id="6" creationId="{2DFAE262-6854-0E90-1D98-433B3D99BAF0}"/>
          </ac:spMkLst>
        </pc:spChg>
        <pc:picChg chg="add del mod ord">
          <ac:chgData name="里枝子 夏目" userId="3bd00deb5e1f04b9" providerId="LiveId" clId="{FC8961A7-9AC8-417A-B998-FD2ED036AEA1}" dt="2026-02-09T21:48:15.791" v="226" actId="478"/>
          <ac:picMkLst>
            <pc:docMk/>
            <pc:sldMk cId="1274066930" sldId="323"/>
            <ac:picMk id="8" creationId="{79788D8D-758F-BA35-3FFA-4525A33EE044}"/>
          </ac:picMkLst>
        </pc:picChg>
        <pc:picChg chg="add del mod ord">
          <ac:chgData name="里枝子 夏目" userId="3bd00deb5e1f04b9" providerId="LiveId" clId="{FC8961A7-9AC8-417A-B998-FD2ED036AEA1}" dt="2026-02-09T21:48:46.059" v="231" actId="478"/>
          <ac:picMkLst>
            <pc:docMk/>
            <pc:sldMk cId="1274066930" sldId="323"/>
            <ac:picMk id="10" creationId="{3A40066B-3A35-2D28-BBCD-BA0E3FC99751}"/>
          </ac:picMkLst>
        </pc:picChg>
        <pc:picChg chg="add mod ord">
          <ac:chgData name="里枝子 夏目" userId="3bd00deb5e1f04b9" providerId="LiveId" clId="{FC8961A7-9AC8-417A-B998-FD2ED036AEA1}" dt="2026-02-09T21:50:03.845" v="256" actId="1076"/>
          <ac:picMkLst>
            <pc:docMk/>
            <pc:sldMk cId="1274066930" sldId="323"/>
            <ac:picMk id="12" creationId="{217EDB4A-322D-CE92-0437-8657EAB3B7EF}"/>
          </ac:picMkLst>
        </pc:picChg>
      </pc:sldChg>
      <pc:sldChg chg="modSp mod">
        <pc:chgData name="里枝子 夏目" userId="3bd00deb5e1f04b9" providerId="LiveId" clId="{FC8961A7-9AC8-417A-B998-FD2ED036AEA1}" dt="2026-02-09T21:46:14.198" v="220" actId="20577"/>
        <pc:sldMkLst>
          <pc:docMk/>
          <pc:sldMk cId="1848325895" sldId="325"/>
        </pc:sldMkLst>
        <pc:spChg chg="mod">
          <ac:chgData name="里枝子 夏目" userId="3bd00deb5e1f04b9" providerId="LiveId" clId="{FC8961A7-9AC8-417A-B998-FD2ED036AEA1}" dt="2026-02-09T21:46:14.198" v="220" actId="20577"/>
          <ac:spMkLst>
            <pc:docMk/>
            <pc:sldMk cId="1848325895" sldId="325"/>
            <ac:spMk id="2" creationId="{4E0AC3B9-D000-3E7F-0FC8-37E7F20107DE}"/>
          </ac:spMkLst>
        </pc:spChg>
        <pc:spChg chg="mod">
          <ac:chgData name="里枝子 夏目" userId="3bd00deb5e1f04b9" providerId="LiveId" clId="{FC8961A7-9AC8-417A-B998-FD2ED036AEA1}" dt="2026-02-09T21:46:06.101" v="207"/>
          <ac:spMkLst>
            <pc:docMk/>
            <pc:sldMk cId="1848325895" sldId="325"/>
            <ac:spMk id="3" creationId="{ADE3CDCC-3C68-4784-9CDF-BB5A7ED429A0}"/>
          </ac:spMkLst>
        </pc:spChg>
      </pc:sldChg>
      <pc:sldChg chg="modSp add mod">
        <pc:chgData name="里枝子 夏目" userId="3bd00deb5e1f04b9" providerId="LiveId" clId="{FC8961A7-9AC8-417A-B998-FD2ED036AEA1}" dt="2026-02-09T21:45:27.966" v="159" actId="1076"/>
        <pc:sldMkLst>
          <pc:docMk/>
          <pc:sldMk cId="1938217562" sldId="326"/>
        </pc:sldMkLst>
        <pc:spChg chg="mod">
          <ac:chgData name="里枝子 夏目" userId="3bd00deb5e1f04b9" providerId="LiveId" clId="{FC8961A7-9AC8-417A-B998-FD2ED036AEA1}" dt="2026-02-09T21:45:22.482" v="158" actId="2710"/>
          <ac:spMkLst>
            <pc:docMk/>
            <pc:sldMk cId="1938217562" sldId="326"/>
            <ac:spMk id="3" creationId="{ADE3CDCC-3C68-4784-9CDF-BB5A7ED429A0}"/>
          </ac:spMkLst>
        </pc:spChg>
        <pc:spChg chg="mod">
          <ac:chgData name="里枝子 夏目" userId="3bd00deb5e1f04b9" providerId="LiveId" clId="{FC8961A7-9AC8-417A-B998-FD2ED036AEA1}" dt="2026-02-09T21:45:06.804" v="154" actId="1076"/>
          <ac:spMkLst>
            <pc:docMk/>
            <pc:sldMk cId="1938217562" sldId="326"/>
            <ac:spMk id="7" creationId="{72C3E54C-E0B5-45E4-73B2-4BED997F5A65}"/>
          </ac:spMkLst>
        </pc:spChg>
        <pc:picChg chg="mod">
          <ac:chgData name="里枝子 夏目" userId="3bd00deb5e1f04b9" providerId="LiveId" clId="{FC8961A7-9AC8-417A-B998-FD2ED036AEA1}" dt="2026-02-09T21:45:27.966" v="159" actId="1076"/>
          <ac:picMkLst>
            <pc:docMk/>
            <pc:sldMk cId="1938217562" sldId="326"/>
            <ac:picMk id="6" creationId="{402783D1-8AD6-7D11-C040-AD90A2D6F63D}"/>
          </ac:picMkLst>
        </pc:picChg>
      </pc:sldChg>
      <pc:sldChg chg="addSp delSp modSp add mod">
        <pc:chgData name="里枝子 夏目" userId="3bd00deb5e1f04b9" providerId="LiveId" clId="{FC8961A7-9AC8-417A-B998-FD2ED036AEA1}" dt="2026-02-09T21:52:56.995" v="290" actId="1076"/>
        <pc:sldMkLst>
          <pc:docMk/>
          <pc:sldMk cId="4255212731" sldId="327"/>
        </pc:sldMkLst>
        <pc:spChg chg="del mod">
          <ac:chgData name="里枝子 夏目" userId="3bd00deb5e1f04b9" providerId="LiveId" clId="{FC8961A7-9AC8-417A-B998-FD2ED036AEA1}" dt="2026-02-09T21:51:49.619" v="262" actId="478"/>
          <ac:spMkLst>
            <pc:docMk/>
            <pc:sldMk cId="4255212731" sldId="327"/>
            <ac:spMk id="3" creationId="{30A973D9-22C7-F042-EA11-32613EF2B49B}"/>
          </ac:spMkLst>
        </pc:spChg>
        <pc:spChg chg="mod">
          <ac:chgData name="里枝子 夏目" userId="3bd00deb5e1f04b9" providerId="LiveId" clId="{FC8961A7-9AC8-417A-B998-FD2ED036AEA1}" dt="2026-02-09T21:52:17.344" v="276" actId="1076"/>
          <ac:spMkLst>
            <pc:docMk/>
            <pc:sldMk cId="4255212731" sldId="327"/>
            <ac:spMk id="5" creationId="{A748DC3B-B7CA-3643-9ACE-59BC13AA3D5B}"/>
          </ac:spMkLst>
        </pc:spChg>
        <pc:spChg chg="del">
          <ac:chgData name="里枝子 夏目" userId="3bd00deb5e1f04b9" providerId="LiveId" clId="{FC8961A7-9AC8-417A-B998-FD2ED036AEA1}" dt="2026-02-09T21:52:07.484" v="272" actId="478"/>
          <ac:spMkLst>
            <pc:docMk/>
            <pc:sldMk cId="4255212731" sldId="327"/>
            <ac:spMk id="6" creationId="{87B27B19-B759-AF72-1576-0164320CD8BB}"/>
          </ac:spMkLst>
        </pc:spChg>
        <pc:spChg chg="del">
          <ac:chgData name="里枝子 夏目" userId="3bd00deb5e1f04b9" providerId="LiveId" clId="{FC8961A7-9AC8-417A-B998-FD2ED036AEA1}" dt="2026-02-09T21:52:11.331" v="274" actId="478"/>
          <ac:spMkLst>
            <pc:docMk/>
            <pc:sldMk cId="4255212731" sldId="327"/>
            <ac:spMk id="7" creationId="{FF43352D-EC0C-3B46-BB9E-96380E4C8704}"/>
          </ac:spMkLst>
        </pc:spChg>
        <pc:spChg chg="mod">
          <ac:chgData name="里枝子 夏目" userId="3bd00deb5e1f04b9" providerId="LiveId" clId="{FC8961A7-9AC8-417A-B998-FD2ED036AEA1}" dt="2026-02-09T21:52:22.922" v="277" actId="1076"/>
          <ac:spMkLst>
            <pc:docMk/>
            <pc:sldMk cId="4255212731" sldId="327"/>
            <ac:spMk id="8" creationId="{F84E7D97-2D1E-DD97-101F-C15FCC1EEB61}"/>
          </ac:spMkLst>
        </pc:spChg>
        <pc:spChg chg="del">
          <ac:chgData name="里枝子 夏目" userId="3bd00deb5e1f04b9" providerId="LiveId" clId="{FC8961A7-9AC8-417A-B998-FD2ED036AEA1}" dt="2026-02-09T21:51:52.763" v="263" actId="478"/>
          <ac:spMkLst>
            <pc:docMk/>
            <pc:sldMk cId="4255212731" sldId="327"/>
            <ac:spMk id="11" creationId="{79559915-ABFD-7F3D-3082-8A6103AB8AFA}"/>
          </ac:spMkLst>
        </pc:spChg>
        <pc:spChg chg="del">
          <ac:chgData name="里枝子 夏目" userId="3bd00deb5e1f04b9" providerId="LiveId" clId="{FC8961A7-9AC8-417A-B998-FD2ED036AEA1}" dt="2026-02-09T21:51:53.747" v="264" actId="478"/>
          <ac:spMkLst>
            <pc:docMk/>
            <pc:sldMk cId="4255212731" sldId="327"/>
            <ac:spMk id="12" creationId="{5A04DB22-3A9B-E02C-628E-B45490248566}"/>
          </ac:spMkLst>
        </pc:spChg>
        <pc:spChg chg="del mod">
          <ac:chgData name="里枝子 夏目" userId="3bd00deb5e1f04b9" providerId="LiveId" clId="{FC8961A7-9AC8-417A-B998-FD2ED036AEA1}" dt="2026-02-09T21:51:55.932" v="266" actId="478"/>
          <ac:spMkLst>
            <pc:docMk/>
            <pc:sldMk cId="4255212731" sldId="327"/>
            <ac:spMk id="13" creationId="{6898690F-2B30-3290-344E-0210AE14F57D}"/>
          </ac:spMkLst>
        </pc:spChg>
        <pc:spChg chg="add mod">
          <ac:chgData name="里枝子 夏目" userId="3bd00deb5e1f04b9" providerId="LiveId" clId="{FC8961A7-9AC8-417A-B998-FD2ED036AEA1}" dt="2026-02-09T21:52:56.995" v="290" actId="1076"/>
          <ac:spMkLst>
            <pc:docMk/>
            <pc:sldMk cId="4255212731" sldId="327"/>
            <ac:spMk id="14" creationId="{75F0F15C-D9D6-DC12-E2D2-8EED7A1B21A0}"/>
          </ac:spMkLst>
        </pc:spChg>
        <pc:spChg chg="del">
          <ac:chgData name="里枝子 夏目" userId="3bd00deb5e1f04b9" providerId="LiveId" clId="{FC8961A7-9AC8-417A-B998-FD2ED036AEA1}" dt="2026-02-09T21:52:09.269" v="273" actId="478"/>
          <ac:spMkLst>
            <pc:docMk/>
            <pc:sldMk cId="4255212731" sldId="327"/>
            <ac:spMk id="17" creationId="{95441E9E-C5BF-150D-68D8-3CB43D278283}"/>
          </ac:spMkLst>
        </pc:spChg>
        <pc:spChg chg="del">
          <ac:chgData name="里枝子 夏目" userId="3bd00deb5e1f04b9" providerId="LiveId" clId="{FC8961A7-9AC8-417A-B998-FD2ED036AEA1}" dt="2026-02-09T21:52:13.437" v="275" actId="478"/>
          <ac:spMkLst>
            <pc:docMk/>
            <pc:sldMk cId="4255212731" sldId="327"/>
            <ac:spMk id="18" creationId="{0D5C3BB1-929B-426C-B67C-09281F3BD86B}"/>
          </ac:spMkLst>
        </pc:spChg>
        <pc:picChg chg="add mod">
          <ac:chgData name="里枝子 夏目" userId="3bd00deb5e1f04b9" providerId="LiveId" clId="{FC8961A7-9AC8-417A-B998-FD2ED036AEA1}" dt="2026-02-09T21:52:29.105" v="279" actId="1076"/>
          <ac:picMkLst>
            <pc:docMk/>
            <pc:sldMk cId="4255212731" sldId="327"/>
            <ac:picMk id="10" creationId="{5DBECD34-567D-6D6C-F3F6-BEBB54A0B1CE}"/>
          </ac:picMkLst>
        </pc:picChg>
      </pc:sldChg>
      <pc:sldChg chg="add del">
        <pc:chgData name="里枝子 夏目" userId="3bd00deb5e1f04b9" providerId="LiveId" clId="{FC8961A7-9AC8-417A-B998-FD2ED036AEA1}" dt="2026-02-09T21:53:48.891" v="294" actId="2696"/>
        <pc:sldMkLst>
          <pc:docMk/>
          <pc:sldMk cId="1019648796" sldId="328"/>
        </pc:sldMkLst>
      </pc:sldChg>
      <pc:sldChg chg="addSp delSp modSp add mod ord">
        <pc:chgData name="里枝子 夏目" userId="3bd00deb5e1f04b9" providerId="LiveId" clId="{FC8961A7-9AC8-417A-B998-FD2ED036AEA1}" dt="2026-02-09T21:54:15.667" v="338" actId="1076"/>
        <pc:sldMkLst>
          <pc:docMk/>
          <pc:sldMk cId="1632272888" sldId="329"/>
        </pc:sldMkLst>
        <pc:spChg chg="mod">
          <ac:chgData name="里枝子 夏目" userId="3bd00deb5e1f04b9" providerId="LiveId" clId="{FC8961A7-9AC8-417A-B998-FD2ED036AEA1}" dt="2026-02-09T21:54:04.096" v="330"/>
          <ac:spMkLst>
            <pc:docMk/>
            <pc:sldMk cId="1632272888" sldId="329"/>
            <ac:spMk id="14" creationId="{75F0F15C-D9D6-DC12-E2D2-8EED7A1B21A0}"/>
          </ac:spMkLst>
        </pc:spChg>
        <pc:spChg chg="mod">
          <ac:chgData name="里枝子 夏目" userId="3bd00deb5e1f04b9" providerId="LiveId" clId="{FC8961A7-9AC8-417A-B998-FD2ED036AEA1}" dt="2026-02-09T21:53:55.622" v="302"/>
          <ac:spMkLst>
            <pc:docMk/>
            <pc:sldMk cId="1632272888" sldId="329"/>
            <ac:spMk id="15" creationId="{19513D46-03E7-BC42-4EDD-BE957C3ACCC4}"/>
          </ac:spMkLst>
        </pc:spChg>
        <pc:picChg chg="add mod">
          <ac:chgData name="里枝子 夏目" userId="3bd00deb5e1f04b9" providerId="LiveId" clId="{FC8961A7-9AC8-417A-B998-FD2ED036AEA1}" dt="2026-02-09T21:54:15.667" v="338" actId="1076"/>
          <ac:picMkLst>
            <pc:docMk/>
            <pc:sldMk cId="1632272888" sldId="329"/>
            <ac:picMk id="6" creationId="{CC28BEA5-6E91-87AE-AAA2-CD62E75EFB6B}"/>
          </ac:picMkLst>
        </pc:picChg>
        <pc:picChg chg="del">
          <ac:chgData name="里枝子 夏目" userId="3bd00deb5e1f04b9" providerId="LiveId" clId="{FC8961A7-9AC8-417A-B998-FD2ED036AEA1}" dt="2026-02-09T21:54:06.270" v="331" actId="478"/>
          <ac:picMkLst>
            <pc:docMk/>
            <pc:sldMk cId="1632272888" sldId="329"/>
            <ac:picMk id="10" creationId="{5DBECD34-567D-6D6C-F3F6-BEBB54A0B1CE}"/>
          </ac:picMkLst>
        </pc:picChg>
      </pc:sldChg>
      <pc:sldChg chg="add">
        <pc:chgData name="里枝子 夏目" userId="3bd00deb5e1f04b9" providerId="LiveId" clId="{FC8961A7-9AC8-417A-B998-FD2ED036AEA1}" dt="2026-02-09T21:54:24.721" v="339" actId="2890"/>
        <pc:sldMkLst>
          <pc:docMk/>
          <pc:sldMk cId="3762684609" sldId="330"/>
        </pc:sldMkLst>
      </pc:sldChg>
    </pc:docChg>
  </pc:docChgLst>
  <pc:docChgLst>
    <pc:chgData name="里枝子 夏目" userId="3bd00deb5e1f04b9" providerId="LiveId" clId="{761EB6D5-B087-4A06-ACF8-13F9F72130D6}"/>
    <pc:docChg chg="undo custSel addSld delSld modSld">
      <pc:chgData name="里枝子 夏目" userId="3bd00deb5e1f04b9" providerId="LiveId" clId="{761EB6D5-B087-4A06-ACF8-13F9F72130D6}" dt="2026-04-12T09:48:40.219" v="310"/>
      <pc:docMkLst>
        <pc:docMk/>
      </pc:docMkLst>
      <pc:sldChg chg="addSp delSp modSp mod">
        <pc:chgData name="里枝子 夏目" userId="3bd00deb5e1f04b9" providerId="LiveId" clId="{761EB6D5-B087-4A06-ACF8-13F9F72130D6}" dt="2026-04-08T10:43:25.095" v="293" actId="478"/>
        <pc:sldMkLst>
          <pc:docMk/>
          <pc:sldMk cId="1718443532" sldId="275"/>
        </pc:sldMkLst>
        <pc:spChg chg="add del">
          <ac:chgData name="里枝子 夏目" userId="3bd00deb5e1f04b9" providerId="LiveId" clId="{761EB6D5-B087-4A06-ACF8-13F9F72130D6}" dt="2026-04-08T10:43:25.095" v="293" actId="478"/>
          <ac:spMkLst>
            <pc:docMk/>
            <pc:sldMk cId="1718443532" sldId="275"/>
            <ac:spMk id="4" creationId="{52146DEA-6A33-C8A9-DCAA-E1D07992C640}"/>
          </ac:spMkLst>
        </pc:spChg>
        <pc:spChg chg="add del mod">
          <ac:chgData name="里枝子 夏目" userId="3bd00deb5e1f04b9" providerId="LiveId" clId="{761EB6D5-B087-4A06-ACF8-13F9F72130D6}" dt="2026-04-08T10:43:24.584" v="292"/>
          <ac:spMkLst>
            <pc:docMk/>
            <pc:sldMk cId="1718443532" sldId="275"/>
            <ac:spMk id="9" creationId="{EC9AB334-629D-1E12-7343-41AECFD539C2}"/>
          </ac:spMkLst>
        </pc:spChg>
      </pc:sldChg>
      <pc:sldChg chg="addSp delSp modSp mod">
        <pc:chgData name="里枝子 夏目" userId="3bd00deb5e1f04b9" providerId="LiveId" clId="{761EB6D5-B087-4A06-ACF8-13F9F72130D6}" dt="2026-04-08T10:43:26.340" v="295" actId="478"/>
        <pc:sldMkLst>
          <pc:docMk/>
          <pc:sldMk cId="4182684130" sldId="276"/>
        </pc:sldMkLst>
        <pc:spChg chg="add del">
          <ac:chgData name="里枝子 夏目" userId="3bd00deb5e1f04b9" providerId="LiveId" clId="{761EB6D5-B087-4A06-ACF8-13F9F72130D6}" dt="2026-04-08T10:43:26.340" v="295" actId="478"/>
          <ac:spMkLst>
            <pc:docMk/>
            <pc:sldMk cId="4182684130" sldId="276"/>
            <ac:spMk id="4" creationId="{52146DEA-6A33-C8A9-DCAA-E1D07992C640}"/>
          </ac:spMkLst>
        </pc:spChg>
        <pc:spChg chg="add del mod">
          <ac:chgData name="里枝子 夏目" userId="3bd00deb5e1f04b9" providerId="LiveId" clId="{761EB6D5-B087-4A06-ACF8-13F9F72130D6}" dt="2026-04-08T10:43:25.653" v="294"/>
          <ac:spMkLst>
            <pc:docMk/>
            <pc:sldMk cId="4182684130" sldId="276"/>
            <ac:spMk id="12" creationId="{2D9303FB-B040-B127-3282-572D44E211A3}"/>
          </ac:spMkLst>
        </pc:spChg>
      </pc:sldChg>
      <pc:sldChg chg="addSp delSp modSp mod">
        <pc:chgData name="里枝子 夏目" userId="3bd00deb5e1f04b9" providerId="LiveId" clId="{761EB6D5-B087-4A06-ACF8-13F9F72130D6}" dt="2026-04-08T08:44:54.388" v="253" actId="1076"/>
        <pc:sldMkLst>
          <pc:docMk/>
          <pc:sldMk cId="1626582091" sldId="282"/>
        </pc:sldMkLst>
        <pc:spChg chg="mod">
          <ac:chgData name="里枝子 夏目" userId="3bd00deb5e1f04b9" providerId="LiveId" clId="{761EB6D5-B087-4A06-ACF8-13F9F72130D6}" dt="2026-04-08T08:24:03.195" v="169" actId="1076"/>
          <ac:spMkLst>
            <pc:docMk/>
            <pc:sldMk cId="1626582091" sldId="282"/>
            <ac:spMk id="2" creationId="{E62E615A-79F6-6CA4-9D96-56B192C475C8}"/>
          </ac:spMkLst>
        </pc:spChg>
        <pc:picChg chg="add del mod ord">
          <ac:chgData name="里枝子 夏目" userId="3bd00deb5e1f04b9" providerId="LiveId" clId="{761EB6D5-B087-4A06-ACF8-13F9F72130D6}" dt="2026-04-05T01:20:34.462" v="9" actId="478"/>
          <ac:picMkLst>
            <pc:docMk/>
            <pc:sldMk cId="1626582091" sldId="282"/>
            <ac:picMk id="6" creationId="{794CA207-CC55-D210-0C98-1591C53B1724}"/>
          </ac:picMkLst>
        </pc:picChg>
        <pc:picChg chg="add del mod ord">
          <ac:chgData name="里枝子 夏目" userId="3bd00deb5e1f04b9" providerId="LiveId" clId="{761EB6D5-B087-4A06-ACF8-13F9F72130D6}" dt="2026-04-08T08:22:12.581" v="147" actId="478"/>
          <ac:picMkLst>
            <pc:docMk/>
            <pc:sldMk cId="1626582091" sldId="282"/>
            <ac:picMk id="6" creationId="{A588E0DD-9C63-5D2A-9429-D466060DDD42}"/>
          </ac:picMkLst>
        </pc:picChg>
        <pc:picChg chg="add del mod">
          <ac:chgData name="里枝子 夏目" userId="3bd00deb5e1f04b9" providerId="LiveId" clId="{761EB6D5-B087-4A06-ACF8-13F9F72130D6}" dt="2026-04-05T01:20:58.684" v="22" actId="478"/>
          <ac:picMkLst>
            <pc:docMk/>
            <pc:sldMk cId="1626582091" sldId="282"/>
            <ac:picMk id="8" creationId="{24BC1B95-3F81-A6F4-9839-E0221A9ED192}"/>
          </ac:picMkLst>
        </pc:picChg>
        <pc:picChg chg="add del mod ord">
          <ac:chgData name="里枝子 夏目" userId="3bd00deb5e1f04b9" providerId="LiveId" clId="{761EB6D5-B087-4A06-ACF8-13F9F72130D6}" dt="2026-04-08T08:44:21.237" v="244" actId="478"/>
          <ac:picMkLst>
            <pc:docMk/>
            <pc:sldMk cId="1626582091" sldId="282"/>
            <ac:picMk id="8" creationId="{FC47FE40-D270-A628-A93D-B5F111B2CCAF}"/>
          </ac:picMkLst>
        </pc:picChg>
        <pc:picChg chg="add del mod ord">
          <ac:chgData name="里枝子 夏目" userId="3bd00deb5e1f04b9" providerId="LiveId" clId="{761EB6D5-B087-4A06-ACF8-13F9F72130D6}" dt="2026-04-08T08:22:44.015" v="156" actId="478"/>
          <ac:picMkLst>
            <pc:docMk/>
            <pc:sldMk cId="1626582091" sldId="282"/>
            <ac:picMk id="10" creationId="{646CA010-2FFF-A4A3-17F5-0B0FAB9BEC7E}"/>
          </ac:picMkLst>
        </pc:picChg>
        <pc:picChg chg="add del mod ord">
          <ac:chgData name="里枝子 夏目" userId="3bd00deb5e1f04b9" providerId="LiveId" clId="{761EB6D5-B087-4A06-ACF8-13F9F72130D6}" dt="2026-04-05T01:27:39.192" v="46" actId="478"/>
          <ac:picMkLst>
            <pc:docMk/>
            <pc:sldMk cId="1626582091" sldId="282"/>
            <ac:picMk id="10" creationId="{F7E32D0A-C6E9-3AFF-4CB5-7AC13E128C23}"/>
          </ac:picMkLst>
        </pc:picChg>
        <pc:picChg chg="add del mod ord">
          <ac:chgData name="里枝子 夏目" userId="3bd00deb5e1f04b9" providerId="LiveId" clId="{761EB6D5-B087-4A06-ACF8-13F9F72130D6}" dt="2026-04-05T01:30:53.847" v="83" actId="478"/>
          <ac:picMkLst>
            <pc:docMk/>
            <pc:sldMk cId="1626582091" sldId="282"/>
            <ac:picMk id="12" creationId="{BFA0B0DC-2F24-576F-C60E-4DBEAF4E77E1}"/>
          </ac:picMkLst>
        </pc:picChg>
        <pc:picChg chg="add del mod ord">
          <ac:chgData name="里枝子 夏目" userId="3bd00deb5e1f04b9" providerId="LiveId" clId="{761EB6D5-B087-4A06-ACF8-13F9F72130D6}" dt="2026-04-08T08:23:59.023" v="168" actId="478"/>
          <ac:picMkLst>
            <pc:docMk/>
            <pc:sldMk cId="1626582091" sldId="282"/>
            <ac:picMk id="12" creationId="{EE1990D4-837E-029D-2B46-9D8659AC11AD}"/>
          </ac:picMkLst>
        </pc:picChg>
        <pc:picChg chg="add mod ord">
          <ac:chgData name="里枝子 夏目" userId="3bd00deb5e1f04b9" providerId="LiveId" clId="{761EB6D5-B087-4A06-ACF8-13F9F72130D6}" dt="2026-04-08T08:44:28.673" v="246" actId="167"/>
          <ac:picMkLst>
            <pc:docMk/>
            <pc:sldMk cId="1626582091" sldId="282"/>
            <ac:picMk id="13" creationId="{A66B058D-5B72-1F50-1BEB-6369003272A2}"/>
          </ac:picMkLst>
        </pc:picChg>
        <pc:picChg chg="add mod ord">
          <ac:chgData name="里枝子 夏目" userId="3bd00deb5e1f04b9" providerId="LiveId" clId="{761EB6D5-B087-4A06-ACF8-13F9F72130D6}" dt="2026-04-08T08:44:54.388" v="253" actId="1076"/>
          <ac:picMkLst>
            <pc:docMk/>
            <pc:sldMk cId="1626582091" sldId="282"/>
            <ac:picMk id="14" creationId="{D167DF19-CD81-130A-8ECE-55C5FC4D3A81}"/>
          </ac:picMkLst>
        </pc:picChg>
        <pc:picChg chg="add del mod ord modCrop">
          <ac:chgData name="里枝子 夏目" userId="3bd00deb5e1f04b9" providerId="LiveId" clId="{761EB6D5-B087-4A06-ACF8-13F9F72130D6}" dt="2026-04-05T01:29:58.988" v="70" actId="478"/>
          <ac:picMkLst>
            <pc:docMk/>
            <pc:sldMk cId="1626582091" sldId="282"/>
            <ac:picMk id="14" creationId="{F424D0ED-F64A-C626-4B98-A5A273F7E012}"/>
          </ac:picMkLst>
        </pc:picChg>
        <pc:picChg chg="add del mod">
          <ac:chgData name="里枝子 夏目" userId="3bd00deb5e1f04b9" providerId="LiveId" clId="{761EB6D5-B087-4A06-ACF8-13F9F72130D6}" dt="2026-04-05T01:31:35.269" v="91" actId="478"/>
          <ac:picMkLst>
            <pc:docMk/>
            <pc:sldMk cId="1626582091" sldId="282"/>
            <ac:picMk id="16" creationId="{2137DBDD-963D-7006-046E-54738F8FEBFF}"/>
          </ac:picMkLst>
        </pc:picChg>
        <pc:picChg chg="add del mod ord">
          <ac:chgData name="里枝子 夏目" userId="3bd00deb5e1f04b9" providerId="LiveId" clId="{761EB6D5-B087-4A06-ACF8-13F9F72130D6}" dt="2026-04-05T01:31:34.446" v="90" actId="478"/>
          <ac:picMkLst>
            <pc:docMk/>
            <pc:sldMk cId="1626582091" sldId="282"/>
            <ac:picMk id="18" creationId="{D8883415-706E-C33E-8918-CFFF29E3E0E1}"/>
          </ac:picMkLst>
        </pc:picChg>
        <pc:picChg chg="add del mod ord">
          <ac:chgData name="里枝子 夏目" userId="3bd00deb5e1f04b9" providerId="LiveId" clId="{761EB6D5-B087-4A06-ACF8-13F9F72130D6}" dt="2026-04-05T01:34:02.227" v="104" actId="478"/>
          <ac:picMkLst>
            <pc:docMk/>
            <pc:sldMk cId="1626582091" sldId="282"/>
            <ac:picMk id="20" creationId="{C7324091-006D-2F44-0C2D-40AEA2DC4B08}"/>
          </ac:picMkLst>
        </pc:picChg>
        <pc:picChg chg="add del mod ord">
          <ac:chgData name="里枝子 夏目" userId="3bd00deb5e1f04b9" providerId="LiveId" clId="{761EB6D5-B087-4A06-ACF8-13F9F72130D6}" dt="2026-04-05T01:36:30.182" v="129" actId="478"/>
          <ac:picMkLst>
            <pc:docMk/>
            <pc:sldMk cId="1626582091" sldId="282"/>
            <ac:picMk id="22" creationId="{E55B09EB-8C9C-544F-727C-18323171C777}"/>
          </ac:picMkLst>
        </pc:picChg>
        <pc:picChg chg="add del mod">
          <ac:chgData name="里枝子 夏目" userId="3bd00deb5e1f04b9" providerId="LiveId" clId="{761EB6D5-B087-4A06-ACF8-13F9F72130D6}" dt="2026-04-08T08:21:11.194" v="131" actId="478"/>
          <ac:picMkLst>
            <pc:docMk/>
            <pc:sldMk cId="1626582091" sldId="282"/>
            <ac:picMk id="24" creationId="{DA5B13A6-3B31-9307-CF9D-368A94AEDAD0}"/>
          </ac:picMkLst>
        </pc:picChg>
        <pc:picChg chg="add del mod">
          <ac:chgData name="里枝子 夏目" userId="3bd00deb5e1f04b9" providerId="LiveId" clId="{761EB6D5-B087-4A06-ACF8-13F9F72130D6}" dt="2026-04-08T08:21:12.105" v="132" actId="478"/>
          <ac:picMkLst>
            <pc:docMk/>
            <pc:sldMk cId="1626582091" sldId="282"/>
            <ac:picMk id="26" creationId="{95030A74-F1D0-B92F-A65E-343F4BDCD39D}"/>
          </ac:picMkLst>
        </pc:picChg>
      </pc:sldChg>
      <pc:sldChg chg="del">
        <pc:chgData name="里枝子 夏目" userId="3bd00deb5e1f04b9" providerId="LiveId" clId="{761EB6D5-B087-4A06-ACF8-13F9F72130D6}" dt="2026-04-12T06:19:37.357" v="305" actId="2696"/>
        <pc:sldMkLst>
          <pc:docMk/>
          <pc:sldMk cId="1403313389" sldId="298"/>
        </pc:sldMkLst>
      </pc:sldChg>
      <pc:sldChg chg="del">
        <pc:chgData name="里枝子 夏目" userId="3bd00deb5e1f04b9" providerId="LiveId" clId="{761EB6D5-B087-4A06-ACF8-13F9F72130D6}" dt="2026-04-12T06:19:34.288" v="304" actId="2696"/>
        <pc:sldMkLst>
          <pc:docMk/>
          <pc:sldMk cId="1002198701" sldId="300"/>
        </pc:sldMkLst>
      </pc:sldChg>
      <pc:sldChg chg="del">
        <pc:chgData name="里枝子 夏目" userId="3bd00deb5e1f04b9" providerId="LiveId" clId="{761EB6D5-B087-4A06-ACF8-13F9F72130D6}" dt="2026-04-12T06:19:40.285" v="306" actId="2696"/>
        <pc:sldMkLst>
          <pc:docMk/>
          <pc:sldMk cId="3598118170" sldId="301"/>
        </pc:sldMkLst>
      </pc:sldChg>
      <pc:sldChg chg="addSp delSp modSp mod">
        <pc:chgData name="里枝子 夏目" userId="3bd00deb5e1f04b9" providerId="LiveId" clId="{761EB6D5-B087-4A06-ACF8-13F9F72130D6}" dt="2026-04-08T08:43:26.679" v="236" actId="1076"/>
        <pc:sldMkLst>
          <pc:docMk/>
          <pc:sldMk cId="422234661" sldId="315"/>
        </pc:sldMkLst>
        <pc:spChg chg="mod">
          <ac:chgData name="里枝子 夏目" userId="3bd00deb5e1f04b9" providerId="LiveId" clId="{761EB6D5-B087-4A06-ACF8-13F9F72130D6}" dt="2026-04-08T08:32:38.287" v="200"/>
          <ac:spMkLst>
            <pc:docMk/>
            <pc:sldMk cId="422234661" sldId="315"/>
            <ac:spMk id="6" creationId="{87B27B19-B759-AF72-1576-0164320CD8BB}"/>
          </ac:spMkLst>
        </pc:spChg>
        <pc:picChg chg="add del mod ord">
          <ac:chgData name="里枝子 夏目" userId="3bd00deb5e1f04b9" providerId="LiveId" clId="{761EB6D5-B087-4A06-ACF8-13F9F72130D6}" dt="2026-04-08T08:26:22.532" v="187" actId="478"/>
          <ac:picMkLst>
            <pc:docMk/>
            <pc:sldMk cId="422234661" sldId="315"/>
            <ac:picMk id="3" creationId="{36AEB0A5-5BB3-4378-79F7-27AB9754BC6C}"/>
          </ac:picMkLst>
        </pc:picChg>
        <pc:picChg chg="add del mod ord">
          <ac:chgData name="里枝子 夏目" userId="3bd00deb5e1f04b9" providerId="LiveId" clId="{761EB6D5-B087-4A06-ACF8-13F9F72130D6}" dt="2026-04-08T08:26:24.708" v="188" actId="478"/>
          <ac:picMkLst>
            <pc:docMk/>
            <pc:sldMk cId="422234661" sldId="315"/>
            <ac:picMk id="8" creationId="{F05B8175-5358-62A0-A15A-45F8B359BD3D}"/>
          </ac:picMkLst>
        </pc:picChg>
        <pc:picChg chg="add del mod ord">
          <ac:chgData name="里枝子 夏目" userId="3bd00deb5e1f04b9" providerId="LiveId" clId="{761EB6D5-B087-4A06-ACF8-13F9F72130D6}" dt="2026-04-08T08:38:30.798" v="214" actId="478"/>
          <ac:picMkLst>
            <pc:docMk/>
            <pc:sldMk cId="422234661" sldId="315"/>
            <ac:picMk id="10" creationId="{14E6902E-47B8-5BA3-723D-ABD21EE961DB}"/>
          </ac:picMkLst>
        </pc:picChg>
        <pc:picChg chg="add del mod">
          <ac:chgData name="里枝子 夏目" userId="3bd00deb5e1f04b9" providerId="LiveId" clId="{761EB6D5-B087-4A06-ACF8-13F9F72130D6}" dt="2026-04-08T08:34:01.427" v="206" actId="478"/>
          <ac:picMkLst>
            <pc:docMk/>
            <pc:sldMk cId="422234661" sldId="315"/>
            <ac:picMk id="12" creationId="{8DF57388-41AA-5257-ABAC-DEB6865447BA}"/>
          </ac:picMkLst>
        </pc:picChg>
        <pc:picChg chg="add del mod ord">
          <ac:chgData name="里枝子 夏目" userId="3bd00deb5e1f04b9" providerId="LiveId" clId="{761EB6D5-B087-4A06-ACF8-13F9F72130D6}" dt="2026-04-08T08:41:53.629" v="225" actId="478"/>
          <ac:picMkLst>
            <pc:docMk/>
            <pc:sldMk cId="422234661" sldId="315"/>
            <ac:picMk id="14" creationId="{49284C67-E8B5-BF37-4C4C-9E4302E1463B}"/>
          </ac:picMkLst>
        </pc:picChg>
        <pc:picChg chg="add mod ord">
          <ac:chgData name="里枝子 夏目" userId="3bd00deb5e1f04b9" providerId="LiveId" clId="{761EB6D5-B087-4A06-ACF8-13F9F72130D6}" dt="2026-04-08T08:43:15.071" v="235" actId="1076"/>
          <ac:picMkLst>
            <pc:docMk/>
            <pc:sldMk cId="422234661" sldId="315"/>
            <ac:picMk id="16" creationId="{0A7E14CE-7686-8EBD-5C34-A7459F802C99}"/>
          </ac:picMkLst>
        </pc:picChg>
        <pc:picChg chg="add mod ord">
          <ac:chgData name="里枝子 夏目" userId="3bd00deb5e1f04b9" providerId="LiveId" clId="{761EB6D5-B087-4A06-ACF8-13F9F72130D6}" dt="2026-04-08T08:43:26.679" v="236" actId="1076"/>
          <ac:picMkLst>
            <pc:docMk/>
            <pc:sldMk cId="422234661" sldId="315"/>
            <ac:picMk id="18" creationId="{2CBF6911-6D10-142C-2B2F-B81FDE7F57A4}"/>
          </ac:picMkLst>
        </pc:picChg>
      </pc:sldChg>
      <pc:sldChg chg="modSp mod">
        <pc:chgData name="里枝子 夏目" userId="3bd00deb5e1f04b9" providerId="LiveId" clId="{761EB6D5-B087-4A06-ACF8-13F9F72130D6}" dt="2026-04-08T10:43:28.863" v="301"/>
        <pc:sldMkLst>
          <pc:docMk/>
          <pc:sldMk cId="249077335" sldId="318"/>
        </pc:sldMkLst>
        <pc:spChg chg="mod">
          <ac:chgData name="里枝子 夏目" userId="3bd00deb5e1f04b9" providerId="LiveId" clId="{761EB6D5-B087-4A06-ACF8-13F9F72130D6}" dt="2026-04-08T10:43:28.863" v="301"/>
          <ac:spMkLst>
            <pc:docMk/>
            <pc:sldMk cId="249077335" sldId="318"/>
            <ac:spMk id="4" creationId="{52146DEA-6A33-C8A9-DCAA-E1D07992C640}"/>
          </ac:spMkLst>
        </pc:spChg>
      </pc:sldChg>
      <pc:sldChg chg="addSp delSp modSp mod">
        <pc:chgData name="里枝子 夏目" userId="3bd00deb5e1f04b9" providerId="LiveId" clId="{761EB6D5-B087-4A06-ACF8-13F9F72130D6}" dt="2026-04-08T08:59:55.568" v="263" actId="20577"/>
        <pc:sldMkLst>
          <pc:docMk/>
          <pc:sldMk cId="3458579508" sldId="320"/>
        </pc:sldMkLst>
        <pc:spChg chg="add del mod">
          <ac:chgData name="里枝子 夏目" userId="3bd00deb5e1f04b9" providerId="LiveId" clId="{761EB6D5-B087-4A06-ACF8-13F9F72130D6}" dt="2026-04-08T08:59:55.568" v="263" actId="20577"/>
          <ac:spMkLst>
            <pc:docMk/>
            <pc:sldMk cId="3458579508" sldId="320"/>
            <ac:spMk id="4" creationId="{52146DEA-6A33-C8A9-DCAA-E1D07992C640}"/>
          </ac:spMkLst>
        </pc:spChg>
        <pc:spChg chg="add del mod">
          <ac:chgData name="里枝子 夏目" userId="3bd00deb5e1f04b9" providerId="LiveId" clId="{761EB6D5-B087-4A06-ACF8-13F9F72130D6}" dt="2026-04-08T08:59:51.367" v="259"/>
          <ac:spMkLst>
            <pc:docMk/>
            <pc:sldMk cId="3458579508" sldId="320"/>
            <ac:spMk id="9" creationId="{0FBE94B1-F1CA-B83C-5F50-D132EADAA8B5}"/>
          </ac:spMkLst>
        </pc:spChg>
      </pc:sldChg>
      <pc:sldChg chg="addSp delSp modSp mod">
        <pc:chgData name="里枝子 夏目" userId="3bd00deb5e1f04b9" providerId="LiveId" clId="{761EB6D5-B087-4A06-ACF8-13F9F72130D6}" dt="2026-04-12T09:48:40.219" v="310"/>
        <pc:sldMkLst>
          <pc:docMk/>
          <pc:sldMk cId="1632272888" sldId="329"/>
        </pc:sldMkLst>
        <pc:spChg chg="add del mod">
          <ac:chgData name="里枝子 夏目" userId="3bd00deb5e1f04b9" providerId="LiveId" clId="{761EB6D5-B087-4A06-ACF8-13F9F72130D6}" dt="2026-04-08T10:43:29.369" v="302"/>
          <ac:spMkLst>
            <pc:docMk/>
            <pc:sldMk cId="1632272888" sldId="329"/>
            <ac:spMk id="3" creationId="{7236FF3B-47BE-4C8E-ECFD-9C905CB25744}"/>
          </ac:spMkLst>
        </pc:spChg>
        <pc:spChg chg="add del mod">
          <ac:chgData name="里枝子 夏目" userId="3bd00deb5e1f04b9" providerId="LiveId" clId="{761EB6D5-B087-4A06-ACF8-13F9F72130D6}" dt="2026-04-12T09:48:40.219" v="310"/>
          <ac:spMkLst>
            <pc:docMk/>
            <pc:sldMk cId="1632272888" sldId="329"/>
            <ac:spMk id="4" creationId="{52146DEA-6A33-C8A9-DCAA-E1D07992C640}"/>
          </ac:spMkLst>
        </pc:spChg>
      </pc:sldChg>
      <pc:sldChg chg="delSp modSp add mod">
        <pc:chgData name="里枝子 夏目" userId="3bd00deb5e1f04b9" providerId="LiveId" clId="{761EB6D5-B087-4A06-ACF8-13F9F72130D6}" dt="2026-04-05T01:36:33.110" v="130" actId="1076"/>
        <pc:sldMkLst>
          <pc:docMk/>
          <pc:sldMk cId="3566085399" sldId="331"/>
        </pc:sldMkLst>
        <pc:picChg chg="mod">
          <ac:chgData name="里枝子 夏目" userId="3bd00deb5e1f04b9" providerId="LiveId" clId="{761EB6D5-B087-4A06-ACF8-13F9F72130D6}" dt="2026-04-05T01:36:33.110" v="130" actId="1076"/>
          <ac:picMkLst>
            <pc:docMk/>
            <pc:sldMk cId="3566085399" sldId="331"/>
            <ac:picMk id="22" creationId="{E55B09EB-8C9C-544F-727C-18323171C777}"/>
          </ac:picMkLst>
        </pc:picChg>
        <pc:picChg chg="del">
          <ac:chgData name="里枝子 夏目" userId="3bd00deb5e1f04b9" providerId="LiveId" clId="{761EB6D5-B087-4A06-ACF8-13F9F72130D6}" dt="2026-04-05T01:36:23.185" v="126" actId="478"/>
          <ac:picMkLst>
            <pc:docMk/>
            <pc:sldMk cId="3566085399" sldId="331"/>
            <ac:picMk id="24" creationId="{DA5B13A6-3B31-9307-CF9D-368A94AEDAD0}"/>
          </ac:picMkLst>
        </pc:picChg>
        <pc:picChg chg="del">
          <ac:chgData name="里枝子 夏目" userId="3bd00deb5e1f04b9" providerId="LiveId" clId="{761EB6D5-B087-4A06-ACF8-13F9F72130D6}" dt="2026-04-05T01:36:24.126" v="127" actId="478"/>
          <ac:picMkLst>
            <pc:docMk/>
            <pc:sldMk cId="3566085399" sldId="331"/>
            <ac:picMk id="26" creationId="{95030A74-F1D0-B92F-A65E-343F4BDCD39D}"/>
          </ac:picMkLst>
        </pc:picChg>
      </pc:sldChg>
    </pc:docChg>
  </pc:docChgLst>
  <pc:docChgLst>
    <pc:chgData name="里枝子 夏目" userId="3bd00deb5e1f04b9" providerId="LiveId" clId="{74A594F2-D63A-45DA-A04C-4092BC74A9A6}"/>
    <pc:docChg chg="undo custSel addSld delSld modSld sldOrd modNotesMaster modHandout">
      <pc:chgData name="里枝子 夏目" userId="3bd00deb5e1f04b9" providerId="LiveId" clId="{74A594F2-D63A-45DA-A04C-4092BC74A9A6}" dt="2025-12-15T23:56:00.578" v="235" actId="14100"/>
      <pc:docMkLst>
        <pc:docMk/>
      </pc:docMkLst>
      <pc:sldChg chg="del">
        <pc:chgData name="里枝子 夏目" userId="3bd00deb5e1f04b9" providerId="LiveId" clId="{74A594F2-D63A-45DA-A04C-4092BC74A9A6}" dt="2025-12-09T21:48:19.550" v="1" actId="2696"/>
        <pc:sldMkLst>
          <pc:docMk/>
          <pc:sldMk cId="1193070973" sldId="256"/>
        </pc:sldMkLst>
      </pc:sldChg>
      <pc:sldChg chg="del">
        <pc:chgData name="里枝子 夏目" userId="3bd00deb5e1f04b9" providerId="LiveId" clId="{74A594F2-D63A-45DA-A04C-4092BC74A9A6}" dt="2025-12-09T21:48:23.461" v="3" actId="2696"/>
        <pc:sldMkLst>
          <pc:docMk/>
          <pc:sldMk cId="4175407488" sldId="257"/>
        </pc:sldMkLst>
      </pc:sldChg>
      <pc:sldChg chg="del">
        <pc:chgData name="里枝子 夏目" userId="3bd00deb5e1f04b9" providerId="LiveId" clId="{74A594F2-D63A-45DA-A04C-4092BC74A9A6}" dt="2025-12-09T21:48:28.859" v="5" actId="2696"/>
        <pc:sldMkLst>
          <pc:docMk/>
          <pc:sldMk cId="1235622471" sldId="258"/>
        </pc:sldMkLst>
      </pc:sldChg>
      <pc:sldChg chg="del">
        <pc:chgData name="里枝子 夏目" userId="3bd00deb5e1f04b9" providerId="LiveId" clId="{74A594F2-D63A-45DA-A04C-4092BC74A9A6}" dt="2025-12-09T21:49:18.085" v="17" actId="2696"/>
        <pc:sldMkLst>
          <pc:docMk/>
          <pc:sldMk cId="2985807975" sldId="261"/>
        </pc:sldMkLst>
      </pc:sldChg>
      <pc:sldChg chg="del">
        <pc:chgData name="里枝子 夏目" userId="3bd00deb5e1f04b9" providerId="LiveId" clId="{74A594F2-D63A-45DA-A04C-4092BC74A9A6}" dt="2025-12-09T21:49:07.391" v="13" actId="2696"/>
        <pc:sldMkLst>
          <pc:docMk/>
          <pc:sldMk cId="2926501174" sldId="262"/>
        </pc:sldMkLst>
      </pc:sldChg>
      <pc:sldChg chg="del">
        <pc:chgData name="里枝子 夏目" userId="3bd00deb5e1f04b9" providerId="LiveId" clId="{74A594F2-D63A-45DA-A04C-4092BC74A9A6}" dt="2025-12-09T21:48:52.838" v="10" actId="2696"/>
        <pc:sldMkLst>
          <pc:docMk/>
          <pc:sldMk cId="1516395371" sldId="263"/>
        </pc:sldMkLst>
      </pc:sldChg>
      <pc:sldChg chg="del">
        <pc:chgData name="里枝子 夏目" userId="3bd00deb5e1f04b9" providerId="LiveId" clId="{74A594F2-D63A-45DA-A04C-4092BC74A9A6}" dt="2025-12-09T21:48:33.272" v="6" actId="2696"/>
        <pc:sldMkLst>
          <pc:docMk/>
          <pc:sldMk cId="44869956" sldId="264"/>
        </pc:sldMkLst>
      </pc:sldChg>
      <pc:sldChg chg="del">
        <pc:chgData name="里枝子 夏目" userId="3bd00deb5e1f04b9" providerId="LiveId" clId="{74A594F2-D63A-45DA-A04C-4092BC74A9A6}" dt="2025-12-09T21:49:05.527" v="12" actId="2696"/>
        <pc:sldMkLst>
          <pc:docMk/>
          <pc:sldMk cId="704903643" sldId="265"/>
        </pc:sldMkLst>
      </pc:sldChg>
      <pc:sldChg chg="del">
        <pc:chgData name="里枝子 夏目" userId="3bd00deb5e1f04b9" providerId="LiveId" clId="{74A594F2-D63A-45DA-A04C-4092BC74A9A6}" dt="2025-12-09T21:48:25.860" v="4" actId="2696"/>
        <pc:sldMkLst>
          <pc:docMk/>
          <pc:sldMk cId="3476787890" sldId="266"/>
        </pc:sldMkLst>
      </pc:sldChg>
      <pc:sldChg chg="del">
        <pc:chgData name="里枝子 夏目" userId="3bd00deb5e1f04b9" providerId="LiveId" clId="{74A594F2-D63A-45DA-A04C-4092BC74A9A6}" dt="2025-12-09T21:48:39.461" v="8" actId="2696"/>
        <pc:sldMkLst>
          <pc:docMk/>
          <pc:sldMk cId="2438725179" sldId="267"/>
        </pc:sldMkLst>
      </pc:sldChg>
      <pc:sldChg chg="modSp mod">
        <pc:chgData name="里枝子 夏目" userId="3bd00deb5e1f04b9" providerId="LiveId" clId="{74A594F2-D63A-45DA-A04C-4092BC74A9A6}" dt="2025-12-09T21:57:10.188" v="63" actId="1582"/>
        <pc:sldMkLst>
          <pc:docMk/>
          <pc:sldMk cId="1474639043" sldId="268"/>
        </pc:sldMkLst>
        <pc:spChg chg="mod">
          <ac:chgData name="里枝子 夏目" userId="3bd00deb5e1f04b9" providerId="LiveId" clId="{74A594F2-D63A-45DA-A04C-4092BC74A9A6}" dt="2025-12-09T21:57:10.188" v="63" actId="1582"/>
          <ac:spMkLst>
            <pc:docMk/>
            <pc:sldMk cId="1474639043" sldId="268"/>
            <ac:spMk id="4" creationId="{52146DEA-6A33-C8A9-DCAA-E1D07992C640}"/>
          </ac:spMkLst>
        </pc:spChg>
      </pc:sldChg>
      <pc:sldChg chg="addSp delSp modSp mod">
        <pc:chgData name="里枝子 夏目" userId="3bd00deb5e1f04b9" providerId="LiveId" clId="{74A594F2-D63A-45DA-A04C-4092BC74A9A6}" dt="2025-12-09T21:58:40.161" v="95"/>
        <pc:sldMkLst>
          <pc:docMk/>
          <pc:sldMk cId="2324813343" sldId="270"/>
        </pc:sldMkLst>
        <pc:spChg chg="del mod">
          <ac:chgData name="里枝子 夏目" userId="3bd00deb5e1f04b9" providerId="LiveId" clId="{74A594F2-D63A-45DA-A04C-4092BC74A9A6}" dt="2025-12-09T21:58:32.569" v="86" actId="478"/>
          <ac:spMkLst>
            <pc:docMk/>
            <pc:sldMk cId="2324813343" sldId="270"/>
            <ac:spMk id="4" creationId="{52146DEA-6A33-C8A9-DCAA-E1D07992C640}"/>
          </ac:spMkLst>
        </pc:spChg>
        <pc:spChg chg="add del mod">
          <ac:chgData name="里枝子 夏目" userId="3bd00deb5e1f04b9" providerId="LiveId" clId="{74A594F2-D63A-45DA-A04C-4092BC74A9A6}" dt="2025-12-09T21:58:26.377" v="82"/>
          <ac:spMkLst>
            <pc:docMk/>
            <pc:sldMk cId="2324813343" sldId="270"/>
            <ac:spMk id="5" creationId="{012A7168-0543-EB5B-44BA-A73F7D1512A5}"/>
          </ac:spMkLst>
        </pc:spChg>
        <pc:spChg chg="add mod">
          <ac:chgData name="里枝子 夏目" userId="3bd00deb5e1f04b9" providerId="LiveId" clId="{74A594F2-D63A-45DA-A04C-4092BC74A9A6}" dt="2025-12-09T21:58:40.161" v="95"/>
          <ac:spMkLst>
            <pc:docMk/>
            <pc:sldMk cId="2324813343" sldId="270"/>
            <ac:spMk id="6" creationId="{4743D2EA-6A28-2F76-08BF-389073C14773}"/>
          </ac:spMkLst>
        </pc:spChg>
      </pc:sldChg>
      <pc:sldChg chg="addSp delSp modSp mod">
        <pc:chgData name="里枝子 夏目" userId="3bd00deb5e1f04b9" providerId="LiveId" clId="{74A594F2-D63A-45DA-A04C-4092BC74A9A6}" dt="2025-12-09T21:58:20.946" v="80"/>
        <pc:sldMkLst>
          <pc:docMk/>
          <pc:sldMk cId="3948465609" sldId="271"/>
        </pc:sldMkLst>
        <pc:spChg chg="add mod">
          <ac:chgData name="里枝子 夏目" userId="3bd00deb5e1f04b9" providerId="LiveId" clId="{74A594F2-D63A-45DA-A04C-4092BC74A9A6}" dt="2025-12-09T21:58:20.946" v="80"/>
          <ac:spMkLst>
            <pc:docMk/>
            <pc:sldMk cId="3948465609" sldId="271"/>
            <ac:spMk id="3" creationId="{EE784769-6F01-8343-6323-020258445838}"/>
          </ac:spMkLst>
        </pc:spChg>
        <pc:spChg chg="del mod">
          <ac:chgData name="里枝子 夏目" userId="3bd00deb5e1f04b9" providerId="LiveId" clId="{74A594F2-D63A-45DA-A04C-4092BC74A9A6}" dt="2025-12-09T21:58:13.475" v="75" actId="478"/>
          <ac:spMkLst>
            <pc:docMk/>
            <pc:sldMk cId="3948465609" sldId="271"/>
            <ac:spMk id="4" creationId="{52146DEA-6A33-C8A9-DCAA-E1D07992C640}"/>
          </ac:spMkLst>
        </pc:spChg>
      </pc:sldChg>
      <pc:sldChg chg="del">
        <pc:chgData name="里枝子 夏目" userId="3bd00deb5e1f04b9" providerId="LiveId" clId="{74A594F2-D63A-45DA-A04C-4092BC74A9A6}" dt="2025-12-09T21:49:15.339" v="16" actId="2696"/>
        <pc:sldMkLst>
          <pc:docMk/>
          <pc:sldMk cId="1460250644" sldId="278"/>
        </pc:sldMkLst>
      </pc:sldChg>
      <pc:sldChg chg="del">
        <pc:chgData name="里枝子 夏目" userId="3bd00deb5e1f04b9" providerId="LiveId" clId="{74A594F2-D63A-45DA-A04C-4092BC74A9A6}" dt="2025-12-09T21:48:36.604" v="7" actId="2696"/>
        <pc:sldMkLst>
          <pc:docMk/>
          <pc:sldMk cId="4207188484" sldId="279"/>
        </pc:sldMkLst>
      </pc:sldChg>
      <pc:sldChg chg="del">
        <pc:chgData name="里枝子 夏目" userId="3bd00deb5e1f04b9" providerId="LiveId" clId="{74A594F2-D63A-45DA-A04C-4092BC74A9A6}" dt="2025-12-09T21:48:21.504" v="2" actId="2696"/>
        <pc:sldMkLst>
          <pc:docMk/>
          <pc:sldMk cId="393438575" sldId="281"/>
        </pc:sldMkLst>
      </pc:sldChg>
      <pc:sldChg chg="del">
        <pc:chgData name="里枝子 夏目" userId="3bd00deb5e1f04b9" providerId="LiveId" clId="{74A594F2-D63A-45DA-A04C-4092BC74A9A6}" dt="2025-12-09T21:48:14.560" v="0" actId="2696"/>
        <pc:sldMkLst>
          <pc:docMk/>
          <pc:sldMk cId="1626582091" sldId="282"/>
        </pc:sldMkLst>
      </pc:sldChg>
      <pc:sldChg chg="del">
        <pc:chgData name="里枝子 夏目" userId="3bd00deb5e1f04b9" providerId="LiveId" clId="{74A594F2-D63A-45DA-A04C-4092BC74A9A6}" dt="2025-12-09T21:48:48.673" v="9" actId="2696"/>
        <pc:sldMkLst>
          <pc:docMk/>
          <pc:sldMk cId="1899717381" sldId="283"/>
        </pc:sldMkLst>
      </pc:sldChg>
      <pc:sldChg chg="del">
        <pc:chgData name="里枝子 夏目" userId="3bd00deb5e1f04b9" providerId="LiveId" clId="{74A594F2-D63A-45DA-A04C-4092BC74A9A6}" dt="2025-12-09T21:49:01.866" v="11" actId="2696"/>
        <pc:sldMkLst>
          <pc:docMk/>
          <pc:sldMk cId="2491217384" sldId="284"/>
        </pc:sldMkLst>
      </pc:sldChg>
      <pc:sldChg chg="modSp del mod ord">
        <pc:chgData name="里枝子 夏目" userId="3bd00deb5e1f04b9" providerId="LiveId" clId="{74A594F2-D63A-45DA-A04C-4092BC74A9A6}" dt="2025-12-09T21:56:13.569" v="60" actId="2696"/>
        <pc:sldMkLst>
          <pc:docMk/>
          <pc:sldMk cId="1994020741" sldId="285"/>
        </pc:sldMkLst>
        <pc:spChg chg="mod">
          <ac:chgData name="里枝子 夏目" userId="3bd00deb5e1f04b9" providerId="LiveId" clId="{74A594F2-D63A-45DA-A04C-4092BC74A9A6}" dt="2025-12-09T21:52:50.799" v="50"/>
          <ac:spMkLst>
            <pc:docMk/>
            <pc:sldMk cId="1994020741" sldId="285"/>
            <ac:spMk id="3" creationId="{9915199F-8B03-DB80-1C51-E6B9FC10FE68}"/>
          </ac:spMkLst>
        </pc:spChg>
      </pc:sldChg>
      <pc:sldChg chg="modSp mod">
        <pc:chgData name="里枝子 夏目" userId="3bd00deb5e1f04b9" providerId="LiveId" clId="{74A594F2-D63A-45DA-A04C-4092BC74A9A6}" dt="2025-12-15T23:56:00.578" v="235" actId="14100"/>
        <pc:sldMkLst>
          <pc:docMk/>
          <pc:sldMk cId="536553480" sldId="289"/>
        </pc:sldMkLst>
        <pc:spChg chg="mod">
          <ac:chgData name="里枝子 夏目" userId="3bd00deb5e1f04b9" providerId="LiveId" clId="{74A594F2-D63A-45DA-A04C-4092BC74A9A6}" dt="2025-12-15T23:56:00.578" v="235" actId="14100"/>
          <ac:spMkLst>
            <pc:docMk/>
            <pc:sldMk cId="536553480" sldId="289"/>
            <ac:spMk id="7" creationId="{EAFC43E4-6B1A-058B-04B9-C8B4DB72B24A}"/>
          </ac:spMkLst>
        </pc:spChg>
      </pc:sldChg>
      <pc:sldChg chg="modSp mod">
        <pc:chgData name="里枝子 夏目" userId="3bd00deb5e1f04b9" providerId="LiveId" clId="{74A594F2-D63A-45DA-A04C-4092BC74A9A6}" dt="2025-12-09T21:53:01.704" v="54"/>
        <pc:sldMkLst>
          <pc:docMk/>
          <pc:sldMk cId="911180883" sldId="293"/>
        </pc:sldMkLst>
        <pc:spChg chg="mod">
          <ac:chgData name="里枝子 夏目" userId="3bd00deb5e1f04b9" providerId="LiveId" clId="{74A594F2-D63A-45DA-A04C-4092BC74A9A6}" dt="2025-12-09T21:53:01.704" v="54"/>
          <ac:spMkLst>
            <pc:docMk/>
            <pc:sldMk cId="911180883" sldId="293"/>
            <ac:spMk id="3" creationId="{9915199F-8B03-DB80-1C51-E6B9FC10FE68}"/>
          </ac:spMkLst>
        </pc:spChg>
      </pc:sldChg>
      <pc:sldChg chg="del ord">
        <pc:chgData name="里枝子 夏目" userId="3bd00deb5e1f04b9" providerId="LiveId" clId="{74A594F2-D63A-45DA-A04C-4092BC74A9A6}" dt="2025-12-09T22:02:22.005" v="96" actId="2696"/>
        <pc:sldMkLst>
          <pc:docMk/>
          <pc:sldMk cId="3590472686" sldId="294"/>
        </pc:sldMkLst>
      </pc:sldChg>
      <pc:sldChg chg="del ord">
        <pc:chgData name="里枝子 夏目" userId="3bd00deb5e1f04b9" providerId="LiveId" clId="{74A594F2-D63A-45DA-A04C-4092BC74A9A6}" dt="2025-12-09T21:54:49.901" v="57" actId="2696"/>
        <pc:sldMkLst>
          <pc:docMk/>
          <pc:sldMk cId="648155182" sldId="305"/>
        </pc:sldMkLst>
      </pc:sldChg>
      <pc:sldChg chg="del">
        <pc:chgData name="里枝子 夏目" userId="3bd00deb5e1f04b9" providerId="LiveId" clId="{74A594F2-D63A-45DA-A04C-4092BC74A9A6}" dt="2025-12-09T21:49:09.688" v="14" actId="2696"/>
        <pc:sldMkLst>
          <pc:docMk/>
          <pc:sldMk cId="1348160167" sldId="306"/>
        </pc:sldMkLst>
      </pc:sldChg>
      <pc:sldChg chg="del">
        <pc:chgData name="里枝子 夏目" userId="3bd00deb5e1f04b9" providerId="LiveId" clId="{74A594F2-D63A-45DA-A04C-4092BC74A9A6}" dt="2025-12-09T21:49:12.523" v="15" actId="2696"/>
        <pc:sldMkLst>
          <pc:docMk/>
          <pc:sldMk cId="2153108540" sldId="307"/>
        </pc:sldMkLst>
      </pc:sldChg>
      <pc:sldChg chg="del">
        <pc:chgData name="里枝子 夏目" userId="3bd00deb5e1f04b9" providerId="LiveId" clId="{74A594F2-D63A-45DA-A04C-4092BC74A9A6}" dt="2025-12-09T21:49:01.866" v="11" actId="2696"/>
        <pc:sldMkLst>
          <pc:docMk/>
          <pc:sldMk cId="1247824438" sldId="308"/>
        </pc:sldMkLst>
      </pc:sldChg>
      <pc:sldChg chg="addSp delSp modSp mod">
        <pc:chgData name="里枝子 夏目" userId="3bd00deb5e1f04b9" providerId="LiveId" clId="{74A594F2-D63A-45DA-A04C-4092BC74A9A6}" dt="2025-12-09T21:52:05.578" v="44" actId="1076"/>
        <pc:sldMkLst>
          <pc:docMk/>
          <pc:sldMk cId="3468199339" sldId="312"/>
        </pc:sldMkLst>
        <pc:spChg chg="add del mod">
          <ac:chgData name="里枝子 夏目" userId="3bd00deb5e1f04b9" providerId="LiveId" clId="{74A594F2-D63A-45DA-A04C-4092BC74A9A6}" dt="2025-12-09T21:52:05.578" v="44" actId="1076"/>
          <ac:spMkLst>
            <pc:docMk/>
            <pc:sldMk cId="3468199339" sldId="312"/>
            <ac:spMk id="4" creationId="{52146DEA-6A33-C8A9-DCAA-E1D07992C640}"/>
          </ac:spMkLst>
        </pc:spChg>
      </pc:sldChg>
      <pc:sldChg chg="del">
        <pc:chgData name="里枝子 夏目" userId="3bd00deb5e1f04b9" providerId="LiveId" clId="{74A594F2-D63A-45DA-A04C-4092BC74A9A6}" dt="2025-12-09T21:49:01.866" v="11" actId="2696"/>
        <pc:sldMkLst>
          <pc:docMk/>
          <pc:sldMk cId="1977389908" sldId="313"/>
        </pc:sldMkLst>
      </pc:sldChg>
      <pc:sldChg chg="addSp delSp modSp add mod ord">
        <pc:chgData name="里枝子 夏目" userId="3bd00deb5e1f04b9" providerId="LiveId" clId="{74A594F2-D63A-45DA-A04C-4092BC74A9A6}" dt="2025-12-15T22:42:24.676" v="133"/>
        <pc:sldMkLst>
          <pc:docMk/>
          <pc:sldMk cId="422234661" sldId="315"/>
        </pc:sldMkLst>
        <pc:spChg chg="add mod">
          <ac:chgData name="里枝子 夏目" userId="3bd00deb5e1f04b9" providerId="LiveId" clId="{74A594F2-D63A-45DA-A04C-4092BC74A9A6}" dt="2025-12-15T22:42:15.865" v="131" actId="1076"/>
          <ac:spMkLst>
            <pc:docMk/>
            <pc:sldMk cId="422234661" sldId="315"/>
            <ac:spMk id="3" creationId="{1E8D6236-3E16-043A-E50A-5EE06A59E393}"/>
          </ac:spMkLst>
        </pc:spChg>
        <pc:spChg chg="mod">
          <ac:chgData name="里枝子 夏目" userId="3bd00deb5e1f04b9" providerId="LiveId" clId="{74A594F2-D63A-45DA-A04C-4092BC74A9A6}" dt="2025-12-15T22:40:35.812" v="110" actId="14100"/>
          <ac:spMkLst>
            <pc:docMk/>
            <pc:sldMk cId="422234661" sldId="315"/>
            <ac:spMk id="4" creationId="{52146DEA-6A33-C8A9-DCAA-E1D07992C640}"/>
          </ac:spMkLst>
        </pc:spChg>
        <pc:spChg chg="mod">
          <ac:chgData name="里枝子 夏目" userId="3bd00deb5e1f04b9" providerId="LiveId" clId="{74A594F2-D63A-45DA-A04C-4092BC74A9A6}" dt="2025-12-15T22:41:40.124" v="122" actId="20577"/>
          <ac:spMkLst>
            <pc:docMk/>
            <pc:sldMk cId="422234661" sldId="315"/>
            <ac:spMk id="5" creationId="{A748DC3B-B7CA-3643-9ACE-59BC13AA3D5B}"/>
          </ac:spMkLst>
        </pc:spChg>
        <pc:spChg chg="mod">
          <ac:chgData name="里枝子 夏目" userId="3bd00deb5e1f04b9" providerId="LiveId" clId="{74A594F2-D63A-45DA-A04C-4092BC74A9A6}" dt="2025-12-15T22:41:46.079" v="123" actId="1076"/>
          <ac:spMkLst>
            <pc:docMk/>
            <pc:sldMk cId="422234661" sldId="315"/>
            <ac:spMk id="6" creationId="{87B27B19-B759-AF72-1576-0164320CD8BB}"/>
          </ac:spMkLst>
        </pc:spChg>
        <pc:spChg chg="del">
          <ac:chgData name="里枝子 夏目" userId="3bd00deb5e1f04b9" providerId="LiveId" clId="{74A594F2-D63A-45DA-A04C-4092BC74A9A6}" dt="2025-12-15T22:41:24.397" v="119" actId="478"/>
          <ac:spMkLst>
            <pc:docMk/>
            <pc:sldMk cId="422234661" sldId="315"/>
            <ac:spMk id="7" creationId="{FF43352D-EC0C-3B46-BB9E-96380E4C8704}"/>
          </ac:spMkLst>
        </pc:spChg>
      </pc:sldChg>
      <pc:sldChg chg="addSp delSp modSp add mod">
        <pc:chgData name="里枝子 夏目" userId="3bd00deb5e1f04b9" providerId="LiveId" clId="{74A594F2-D63A-45DA-A04C-4092BC74A9A6}" dt="2025-12-15T22:45:28.829" v="227" actId="2710"/>
        <pc:sldMkLst>
          <pc:docMk/>
          <pc:sldMk cId="678229190" sldId="316"/>
        </pc:sldMkLst>
        <pc:spChg chg="mod">
          <ac:chgData name="里枝子 夏目" userId="3bd00deb5e1f04b9" providerId="LiveId" clId="{74A594F2-D63A-45DA-A04C-4092BC74A9A6}" dt="2025-12-15T22:43:58.862" v="210"/>
          <ac:spMkLst>
            <pc:docMk/>
            <pc:sldMk cId="678229190" sldId="316"/>
            <ac:spMk id="3" creationId="{1E8D6236-3E16-043A-E50A-5EE06A59E393}"/>
          </ac:spMkLst>
        </pc:spChg>
        <pc:spChg chg="mod">
          <ac:chgData name="里枝子 夏目" userId="3bd00deb5e1f04b9" providerId="LiveId" clId="{74A594F2-D63A-45DA-A04C-4092BC74A9A6}" dt="2025-12-15T22:45:28.829" v="227" actId="2710"/>
          <ac:spMkLst>
            <pc:docMk/>
            <pc:sldMk cId="678229190" sldId="316"/>
            <ac:spMk id="5" creationId="{A748DC3B-B7CA-3643-9ACE-59BC13AA3D5B}"/>
          </ac:spMkLst>
        </pc:spChg>
        <pc:spChg chg="del mod">
          <ac:chgData name="里枝子 夏目" userId="3bd00deb5e1f04b9" providerId="LiveId" clId="{74A594F2-D63A-45DA-A04C-4092BC74A9A6}" dt="2025-12-15T22:44:35.670" v="216"/>
          <ac:spMkLst>
            <pc:docMk/>
            <pc:sldMk cId="678229190" sldId="316"/>
            <ac:spMk id="6" creationId="{87B27B19-B759-AF72-1576-0164320CD8BB}"/>
          </ac:spMkLst>
        </pc:spChg>
        <pc:cxnChg chg="add mod">
          <ac:chgData name="里枝子 夏目" userId="3bd00deb5e1f04b9" providerId="LiveId" clId="{74A594F2-D63A-45DA-A04C-4092BC74A9A6}" dt="2025-12-15T22:44:32.199" v="214" actId="1076"/>
          <ac:cxnSpMkLst>
            <pc:docMk/>
            <pc:sldMk cId="678229190" sldId="316"/>
            <ac:cxnSpMk id="8" creationId="{99E89629-C53F-B512-98D1-0D3FFE9CDB7F}"/>
          </ac:cxnSpMkLst>
        </pc:cxnChg>
      </pc:sldChg>
      <pc:sldChg chg="modSp add mod">
        <pc:chgData name="里枝子 夏目" userId="3bd00deb5e1f04b9" providerId="LiveId" clId="{74A594F2-D63A-45DA-A04C-4092BC74A9A6}" dt="2025-12-15T22:45:21.238" v="226" actId="2710"/>
        <pc:sldMkLst>
          <pc:docMk/>
          <pc:sldMk cId="1926172813" sldId="317"/>
        </pc:sldMkLst>
        <pc:spChg chg="mod">
          <ac:chgData name="里枝子 夏目" userId="3bd00deb5e1f04b9" providerId="LiveId" clId="{74A594F2-D63A-45DA-A04C-4092BC74A9A6}" dt="2025-12-15T22:45:21.238" v="226" actId="2710"/>
          <ac:spMkLst>
            <pc:docMk/>
            <pc:sldMk cId="1926172813" sldId="317"/>
            <ac:spMk id="5" creationId="{A748DC3B-B7CA-3643-9ACE-59BC13AA3D5B}"/>
          </ac:spMkLst>
        </pc:spChg>
      </pc:sldChg>
    </pc:docChg>
  </pc:docChgLst>
  <pc:docChgLst>
    <pc:chgData name="里枝子 夏目" userId="3bd00deb5e1f04b9" providerId="LiveId" clId="{16815E9D-A96D-4A77-B765-CC8482A6576A}"/>
    <pc:docChg chg="custSel addSld delSld modSld sldOrd">
      <pc:chgData name="里枝子 夏目" userId="3bd00deb5e1f04b9" providerId="LiveId" clId="{16815E9D-A96D-4A77-B765-CC8482A6576A}" dt="2026-01-03T12:31:03.443" v="647" actId="2696"/>
      <pc:docMkLst>
        <pc:docMk/>
      </pc:docMkLst>
      <pc:sldChg chg="modSp mod ord">
        <pc:chgData name="里枝子 夏目" userId="3bd00deb5e1f04b9" providerId="LiveId" clId="{16815E9D-A96D-4A77-B765-CC8482A6576A}" dt="2026-01-01T09:51:22.205" v="13"/>
        <pc:sldMkLst>
          <pc:docMk/>
          <pc:sldMk cId="853451490" sldId="272"/>
        </pc:sldMkLst>
        <pc:spChg chg="mod">
          <ac:chgData name="里枝子 夏目" userId="3bd00deb5e1f04b9" providerId="LiveId" clId="{16815E9D-A96D-4A77-B765-CC8482A6576A}" dt="2026-01-01T09:50:06.826" v="5"/>
          <ac:spMkLst>
            <pc:docMk/>
            <pc:sldMk cId="853451490" sldId="272"/>
            <ac:spMk id="4" creationId="{52146DEA-6A33-C8A9-DCAA-E1D07992C640}"/>
          </ac:spMkLst>
        </pc:spChg>
      </pc:sldChg>
      <pc:sldChg chg="modSp mod">
        <pc:chgData name="里枝子 夏目" userId="3bd00deb5e1f04b9" providerId="LiveId" clId="{16815E9D-A96D-4A77-B765-CC8482A6576A}" dt="2026-01-02T11:57:16.520" v="612"/>
        <pc:sldMkLst>
          <pc:docMk/>
          <pc:sldMk cId="4182684130" sldId="276"/>
        </pc:sldMkLst>
        <pc:spChg chg="mod">
          <ac:chgData name="里枝子 夏目" userId="3bd00deb5e1f04b9" providerId="LiveId" clId="{16815E9D-A96D-4A77-B765-CC8482A6576A}" dt="2026-01-02T11:57:16.520" v="612"/>
          <ac:spMkLst>
            <pc:docMk/>
            <pc:sldMk cId="4182684130" sldId="276"/>
            <ac:spMk id="4" creationId="{52146DEA-6A33-C8A9-DCAA-E1D07992C640}"/>
          </ac:spMkLst>
        </pc:spChg>
      </pc:sldChg>
      <pc:sldChg chg="modSp mod ord">
        <pc:chgData name="里枝子 夏目" userId="3bd00deb5e1f04b9" providerId="LiveId" clId="{16815E9D-A96D-4A77-B765-CC8482A6576A}" dt="2026-01-02T09:14:40.384" v="608"/>
        <pc:sldMkLst>
          <pc:docMk/>
          <pc:sldMk cId="1626582091" sldId="282"/>
        </pc:sldMkLst>
        <pc:spChg chg="mod">
          <ac:chgData name="里枝子 夏目" userId="3bd00deb5e1f04b9" providerId="LiveId" clId="{16815E9D-A96D-4A77-B765-CC8482A6576A}" dt="2026-01-02T09:14:40.384" v="608"/>
          <ac:spMkLst>
            <pc:docMk/>
            <pc:sldMk cId="1626582091" sldId="282"/>
            <ac:spMk id="2" creationId="{E62E615A-79F6-6CA4-9D96-56B192C475C8}"/>
          </ac:spMkLst>
        </pc:spChg>
      </pc:sldChg>
      <pc:sldChg chg="modSp mod">
        <pc:chgData name="里枝子 夏目" userId="3bd00deb5e1f04b9" providerId="LiveId" clId="{16815E9D-A96D-4A77-B765-CC8482A6576A}" dt="2026-01-01T11:37:53.720" v="495" actId="1076"/>
        <pc:sldMkLst>
          <pc:docMk/>
          <pc:sldMk cId="3468199339" sldId="312"/>
        </pc:sldMkLst>
        <pc:picChg chg="mod">
          <ac:chgData name="里枝子 夏目" userId="3bd00deb5e1f04b9" providerId="LiveId" clId="{16815E9D-A96D-4A77-B765-CC8482A6576A}" dt="2026-01-01T11:37:53.720" v="495" actId="1076"/>
          <ac:picMkLst>
            <pc:docMk/>
            <pc:sldMk cId="3468199339" sldId="312"/>
            <ac:picMk id="7" creationId="{9BC44D99-C6C0-E11C-4ACD-ED686DB204E9}"/>
          </ac:picMkLst>
        </pc:picChg>
      </pc:sldChg>
      <pc:sldChg chg="modSp mod">
        <pc:chgData name="里枝子 夏目" userId="3bd00deb5e1f04b9" providerId="LiveId" clId="{16815E9D-A96D-4A77-B765-CC8482A6576A}" dt="2026-01-01T11:35:32.038" v="491" actId="113"/>
        <pc:sldMkLst>
          <pc:docMk/>
          <pc:sldMk cId="678229190" sldId="316"/>
        </pc:sldMkLst>
        <pc:spChg chg="mod">
          <ac:chgData name="里枝子 夏目" userId="3bd00deb5e1f04b9" providerId="LiveId" clId="{16815E9D-A96D-4A77-B765-CC8482A6576A}" dt="2026-01-01T11:35:32.038" v="491" actId="113"/>
          <ac:spMkLst>
            <pc:docMk/>
            <pc:sldMk cId="678229190" sldId="316"/>
            <ac:spMk id="5" creationId="{A748DC3B-B7CA-3643-9ACE-59BC13AA3D5B}"/>
          </ac:spMkLst>
        </pc:spChg>
      </pc:sldChg>
      <pc:sldChg chg="modSp mod">
        <pc:chgData name="里枝子 夏目" userId="3bd00deb5e1f04b9" providerId="LiveId" clId="{16815E9D-A96D-4A77-B765-CC8482A6576A}" dt="2026-01-01T11:35:48.231" v="493" actId="113"/>
        <pc:sldMkLst>
          <pc:docMk/>
          <pc:sldMk cId="1926172813" sldId="317"/>
        </pc:sldMkLst>
        <pc:spChg chg="mod">
          <ac:chgData name="里枝子 夏目" userId="3bd00deb5e1f04b9" providerId="LiveId" clId="{16815E9D-A96D-4A77-B765-CC8482A6576A}" dt="2026-01-01T11:35:48.231" v="493" actId="113"/>
          <ac:spMkLst>
            <pc:docMk/>
            <pc:sldMk cId="1926172813" sldId="317"/>
            <ac:spMk id="5" creationId="{A748DC3B-B7CA-3643-9ACE-59BC13AA3D5B}"/>
          </ac:spMkLst>
        </pc:spChg>
      </pc:sldChg>
      <pc:sldChg chg="modSp mod">
        <pc:chgData name="里枝子 夏目" userId="3bd00deb5e1f04b9" providerId="LiveId" clId="{16815E9D-A96D-4A77-B765-CC8482A6576A}" dt="2026-01-02T11:57:22.646" v="616"/>
        <pc:sldMkLst>
          <pc:docMk/>
          <pc:sldMk cId="249077335" sldId="318"/>
        </pc:sldMkLst>
        <pc:spChg chg="mod">
          <ac:chgData name="里枝子 夏目" userId="3bd00deb5e1f04b9" providerId="LiveId" clId="{16815E9D-A96D-4A77-B765-CC8482A6576A}" dt="2026-01-02T11:57:22.646" v="616"/>
          <ac:spMkLst>
            <pc:docMk/>
            <pc:sldMk cId="249077335" sldId="318"/>
            <ac:spMk id="4" creationId="{52146DEA-6A33-C8A9-DCAA-E1D07992C640}"/>
          </ac:spMkLst>
        </pc:spChg>
      </pc:sldChg>
      <pc:sldChg chg="addSp delSp modSp new mod">
        <pc:chgData name="里枝子 夏目" userId="3bd00deb5e1f04b9" providerId="LiveId" clId="{16815E9D-A96D-4A77-B765-CC8482A6576A}" dt="2026-01-01T10:13:11.233" v="469" actId="1076"/>
        <pc:sldMkLst>
          <pc:docMk/>
          <pc:sldMk cId="1837705476" sldId="321"/>
        </pc:sldMkLst>
        <pc:spChg chg="del">
          <ac:chgData name="里枝子 夏目" userId="3bd00deb5e1f04b9" providerId="LiveId" clId="{16815E9D-A96D-4A77-B765-CC8482A6576A}" dt="2026-01-01T10:03:42.538" v="15" actId="478"/>
          <ac:spMkLst>
            <pc:docMk/>
            <pc:sldMk cId="1837705476" sldId="321"/>
            <ac:spMk id="2" creationId="{CED8C100-28F0-AC2F-B4E7-19B7CE189F1A}"/>
          </ac:spMkLst>
        </pc:spChg>
        <pc:spChg chg="mod">
          <ac:chgData name="里枝子 夏目" userId="3bd00deb5e1f04b9" providerId="LiveId" clId="{16815E9D-A96D-4A77-B765-CC8482A6576A}" dt="2026-01-01T10:12:48.946" v="450"/>
          <ac:spMkLst>
            <pc:docMk/>
            <pc:sldMk cId="1837705476" sldId="321"/>
            <ac:spMk id="3" creationId="{ADE3CDCC-3C68-4784-9CDF-BB5A7ED429A0}"/>
          </ac:spMkLst>
        </pc:spChg>
        <pc:spChg chg="add mod">
          <ac:chgData name="里枝子 夏目" userId="3bd00deb5e1f04b9" providerId="LiveId" clId="{16815E9D-A96D-4A77-B765-CC8482A6576A}" dt="2026-01-01T10:13:11.233" v="469" actId="1076"/>
          <ac:spMkLst>
            <pc:docMk/>
            <pc:sldMk cId="1837705476" sldId="321"/>
            <ac:spMk id="7" creationId="{72C3E54C-E0B5-45E4-73B2-4BED997F5A65}"/>
          </ac:spMkLst>
        </pc:spChg>
        <pc:picChg chg="add mod ord">
          <ac:chgData name="里枝子 夏目" userId="3bd00deb5e1f04b9" providerId="LiveId" clId="{16815E9D-A96D-4A77-B765-CC8482A6576A}" dt="2026-01-01T10:12:16.379" v="427" actId="167"/>
          <ac:picMkLst>
            <pc:docMk/>
            <pc:sldMk cId="1837705476" sldId="321"/>
            <ac:picMk id="6" creationId="{402783D1-8AD6-7D11-C040-AD90A2D6F63D}"/>
          </ac:picMkLst>
        </pc:picChg>
      </pc:sldChg>
      <pc:sldChg chg="addSp delSp modSp add mod">
        <pc:chgData name="里枝子 夏目" userId="3bd00deb5e1f04b9" providerId="LiveId" clId="{16815E9D-A96D-4A77-B765-CC8482A6576A}" dt="2026-01-01T10:16:53.439" v="486" actId="1076"/>
        <pc:sldMkLst>
          <pc:docMk/>
          <pc:sldMk cId="919310663" sldId="322"/>
        </pc:sldMkLst>
        <pc:spChg chg="add mod">
          <ac:chgData name="里枝子 夏目" userId="3bd00deb5e1f04b9" providerId="LiveId" clId="{16815E9D-A96D-4A77-B765-CC8482A6576A}" dt="2026-01-01T10:15:13.428" v="481" actId="1076"/>
          <ac:spMkLst>
            <pc:docMk/>
            <pc:sldMk cId="919310663" sldId="322"/>
            <ac:spMk id="2" creationId="{4E0AC3B9-D000-3E7F-0FC8-37E7F20107DE}"/>
          </ac:spMkLst>
        </pc:spChg>
        <pc:spChg chg="mod">
          <ac:chgData name="里枝子 夏目" userId="3bd00deb5e1f04b9" providerId="LiveId" clId="{16815E9D-A96D-4A77-B765-CC8482A6576A}" dt="2026-01-01T10:15:09.788" v="480" actId="1076"/>
          <ac:spMkLst>
            <pc:docMk/>
            <pc:sldMk cId="919310663" sldId="322"/>
            <ac:spMk id="3" creationId="{ADE3CDCC-3C68-4784-9CDF-BB5A7ED429A0}"/>
          </ac:spMkLst>
        </pc:spChg>
        <pc:spChg chg="add mod">
          <ac:chgData name="里枝子 夏目" userId="3bd00deb5e1f04b9" providerId="LiveId" clId="{16815E9D-A96D-4A77-B765-CC8482A6576A}" dt="2026-01-01T10:15:17.333" v="482" actId="1076"/>
          <ac:spMkLst>
            <pc:docMk/>
            <pc:sldMk cId="919310663" sldId="322"/>
            <ac:spMk id="5" creationId="{3A58619B-B912-E412-F145-2026DA3AB42B}"/>
          </ac:spMkLst>
        </pc:spChg>
        <pc:picChg chg="add del mod ord">
          <ac:chgData name="里枝子 夏目" userId="3bd00deb5e1f04b9" providerId="LiveId" clId="{16815E9D-A96D-4A77-B765-CC8482A6576A}" dt="2026-01-01T10:15:05.517" v="479" actId="478"/>
          <ac:picMkLst>
            <pc:docMk/>
            <pc:sldMk cId="919310663" sldId="322"/>
            <ac:picMk id="7" creationId="{59E69C0B-3445-E530-30B3-E62E482898DE}"/>
          </ac:picMkLst>
        </pc:picChg>
        <pc:picChg chg="add mod ord">
          <ac:chgData name="里枝子 夏目" userId="3bd00deb5e1f04b9" providerId="LiveId" clId="{16815E9D-A96D-4A77-B765-CC8482A6576A}" dt="2026-01-01T10:16:53.439" v="486" actId="1076"/>
          <ac:picMkLst>
            <pc:docMk/>
            <pc:sldMk cId="919310663" sldId="322"/>
            <ac:picMk id="9" creationId="{01C1108A-015A-09CC-D268-828C259B6B14}"/>
          </ac:picMkLst>
        </pc:picChg>
      </pc:sldChg>
      <pc:sldChg chg="addSp modSp add mod ord">
        <pc:chgData name="里枝子 夏目" userId="3bd00deb5e1f04b9" providerId="LiveId" clId="{16815E9D-A96D-4A77-B765-CC8482A6576A}" dt="2026-01-01T10:10:34.302" v="422" actId="1076"/>
        <pc:sldMkLst>
          <pc:docMk/>
          <pc:sldMk cId="1274066930" sldId="323"/>
        </pc:sldMkLst>
        <pc:spChg chg="mod">
          <ac:chgData name="里枝子 夏目" userId="3bd00deb5e1f04b9" providerId="LiveId" clId="{16815E9D-A96D-4A77-B765-CC8482A6576A}" dt="2026-01-01T10:10:15.085" v="406" actId="1076"/>
          <ac:spMkLst>
            <pc:docMk/>
            <pc:sldMk cId="1274066930" sldId="323"/>
            <ac:spMk id="2" creationId="{4E0AC3B9-D000-3E7F-0FC8-37E7F20107DE}"/>
          </ac:spMkLst>
        </pc:spChg>
        <pc:spChg chg="mod">
          <ac:chgData name="里枝子 夏目" userId="3bd00deb5e1f04b9" providerId="LiveId" clId="{16815E9D-A96D-4A77-B765-CC8482A6576A}" dt="2026-01-01T10:09:32.835" v="399" actId="20577"/>
          <ac:spMkLst>
            <pc:docMk/>
            <pc:sldMk cId="1274066930" sldId="323"/>
            <ac:spMk id="3" creationId="{ADE3CDCC-3C68-4784-9CDF-BB5A7ED429A0}"/>
          </ac:spMkLst>
        </pc:spChg>
        <pc:spChg chg="mod">
          <ac:chgData name="里枝子 夏目" userId="3bd00deb5e1f04b9" providerId="LiveId" clId="{16815E9D-A96D-4A77-B765-CC8482A6576A}" dt="2026-01-01T10:09:38.298" v="400" actId="1076"/>
          <ac:spMkLst>
            <pc:docMk/>
            <pc:sldMk cId="1274066930" sldId="323"/>
            <ac:spMk id="5" creationId="{3A58619B-B912-E412-F145-2026DA3AB42B}"/>
          </ac:spMkLst>
        </pc:spChg>
        <pc:spChg chg="add mod">
          <ac:chgData name="里枝子 夏目" userId="3bd00deb5e1f04b9" providerId="LiveId" clId="{16815E9D-A96D-4A77-B765-CC8482A6576A}" dt="2026-01-01T10:10:34.302" v="422" actId="1076"/>
          <ac:spMkLst>
            <pc:docMk/>
            <pc:sldMk cId="1274066930" sldId="323"/>
            <ac:spMk id="6" creationId="{2DFAE262-6854-0E90-1D98-433B3D99BAF0}"/>
          </ac:spMkLst>
        </pc:spChg>
      </pc:sldChg>
      <pc:sldChg chg="delSp modSp add del mod">
        <pc:chgData name="里枝子 夏目" userId="3bd00deb5e1f04b9" providerId="LiveId" clId="{16815E9D-A96D-4A77-B765-CC8482A6576A}" dt="2026-01-03T12:31:03.443" v="647" actId="2696"/>
        <pc:sldMkLst>
          <pc:docMk/>
          <pc:sldMk cId="1105142709" sldId="324"/>
        </pc:sldMkLst>
        <pc:spChg chg="mod">
          <ac:chgData name="里枝子 夏目" userId="3bd00deb5e1f04b9" providerId="LiveId" clId="{16815E9D-A96D-4A77-B765-CC8482A6576A}" dt="2026-01-02T02:58:06.049" v="546"/>
          <ac:spMkLst>
            <pc:docMk/>
            <pc:sldMk cId="1105142709" sldId="324"/>
            <ac:spMk id="2" creationId="{4E0AC3B9-D000-3E7F-0FC8-37E7F20107DE}"/>
          </ac:spMkLst>
        </pc:spChg>
        <pc:spChg chg="mod">
          <ac:chgData name="里枝子 夏目" userId="3bd00deb5e1f04b9" providerId="LiveId" clId="{16815E9D-A96D-4A77-B765-CC8482A6576A}" dt="2026-01-02T02:58:20.218" v="574" actId="20577"/>
          <ac:spMkLst>
            <pc:docMk/>
            <pc:sldMk cId="1105142709" sldId="324"/>
            <ac:spMk id="3" creationId="{ADE3CDCC-3C68-4784-9CDF-BB5A7ED429A0}"/>
          </ac:spMkLst>
        </pc:spChg>
        <pc:spChg chg="mod">
          <ac:chgData name="里枝子 夏目" userId="3bd00deb5e1f04b9" providerId="LiveId" clId="{16815E9D-A96D-4A77-B765-CC8482A6576A}" dt="2026-01-02T02:58:27.549" v="585"/>
          <ac:spMkLst>
            <pc:docMk/>
            <pc:sldMk cId="1105142709" sldId="324"/>
            <ac:spMk id="5" creationId="{3A58619B-B912-E412-F145-2026DA3AB42B}"/>
          </ac:spMkLst>
        </pc:spChg>
        <pc:picChg chg="del">
          <ac:chgData name="里枝子 夏目" userId="3bd00deb5e1f04b9" providerId="LiveId" clId="{16815E9D-A96D-4A77-B765-CC8482A6576A}" dt="2026-01-02T03:03:17.361" v="586" actId="478"/>
          <ac:picMkLst>
            <pc:docMk/>
            <pc:sldMk cId="1105142709" sldId="324"/>
            <ac:picMk id="9" creationId="{01C1108A-015A-09CC-D268-828C259B6B14}"/>
          </ac:picMkLst>
        </pc:picChg>
      </pc:sldChg>
      <pc:sldChg chg="addSp delSp modSp add mod">
        <pc:chgData name="里枝子 夏目" userId="3bd00deb5e1f04b9" providerId="LiveId" clId="{16815E9D-A96D-4A77-B765-CC8482A6576A}" dt="2026-01-03T12:30:57.592" v="646" actId="478"/>
        <pc:sldMkLst>
          <pc:docMk/>
          <pc:sldMk cId="1848325895" sldId="325"/>
        </pc:sldMkLst>
        <pc:picChg chg="add mod ord">
          <ac:chgData name="里枝子 夏目" userId="3bd00deb5e1f04b9" providerId="LiveId" clId="{16815E9D-A96D-4A77-B765-CC8482A6576A}" dt="2026-01-03T12:28:08.190" v="627" actId="167"/>
          <ac:picMkLst>
            <pc:docMk/>
            <pc:sldMk cId="1848325895" sldId="325"/>
            <ac:picMk id="7" creationId="{6F9EF386-9389-EC09-B438-DD6ADB3DE72F}"/>
          </ac:picMkLst>
        </pc:picChg>
        <pc:picChg chg="add mod ord">
          <ac:chgData name="里枝子 夏目" userId="3bd00deb5e1f04b9" providerId="LiveId" clId="{16815E9D-A96D-4A77-B765-CC8482A6576A}" dt="2026-01-03T12:28:30.403" v="634" actId="1076"/>
          <ac:picMkLst>
            <pc:docMk/>
            <pc:sldMk cId="1848325895" sldId="325"/>
            <ac:picMk id="9" creationId="{70C23337-EB9D-5781-C54C-27730A9C41B8}"/>
          </ac:picMkLst>
        </pc:picChg>
        <pc:picChg chg="add del mod ord">
          <ac:chgData name="里枝子 夏目" userId="3bd00deb5e1f04b9" providerId="LiveId" clId="{16815E9D-A96D-4A77-B765-CC8482A6576A}" dt="2026-01-03T12:30:57.592" v="646" actId="478"/>
          <ac:picMkLst>
            <pc:docMk/>
            <pc:sldMk cId="1848325895" sldId="325"/>
            <ac:picMk id="11" creationId="{D95F43EF-867D-5C87-32E3-4F49421A8DD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D488F8F-0230-0DBF-3C32-D10A3CE3D0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C984AA-55BD-5C6D-348F-4DF46F40FA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6FDD6-FC02-44E3-9574-8A6D8ABB8391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3F8AFF-8B6C-F9B2-DF5E-A5017611BA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A1B2697-6A52-6AAC-BD9D-AB49FEDB6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F00BD-6739-4306-A61F-A818BF2D7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99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8E2A2-59FC-4C5B-AA08-66F5BDB7D227}" type="datetimeFigureOut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2"/>
            <a:ext cx="5486400" cy="3887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A861C-78C1-444B-966A-69FCB0327A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6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025640-CA1B-8BAB-ACEA-08B8FFD67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E8A35E5-6D15-8C11-5142-85F9735B4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425835-ABA9-7DEC-9068-A50A47AE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67DF-523E-4B08-B035-189C54C993A0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1B49AA-351C-1320-F00E-08A640C8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43D905-2AE3-6840-7402-C7C7B515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72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AA203-6A64-5D3F-57ED-A0E05370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08AFB1-1C5C-2ED4-0C42-44C8CE985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F2897F-5D2F-A6AD-EA08-C3BD94C4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6FFB-CB82-4079-89E0-C410851FAD77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3B8A64-B6A9-5DAF-9710-35E60B83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ABFCF5-4AF9-4066-F113-CA0DB7DA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86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DAEE27-E742-4A13-11CF-A7693E2CD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2ADC47-A4FF-2B6F-D81B-0DA7BCE37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FDC3CC-4D68-C576-716D-48C557D0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AEC2-37CB-453B-AC3B-89B3E76F8BC7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3994B6-B918-531E-0C0F-4BD7E405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1D6742-BF86-AB6E-04EC-5D45F80F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06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B89D37-0BF0-17DE-6C2B-D962E1AE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D83E57-FB26-B9FF-D4BC-566C12ADB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91D168-A5DF-79C9-9D84-B805EA39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DFC6-F21B-4810-BAB0-489F22118B99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13FF63-E947-6D97-C2EF-E4967B72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8EF374-7A57-6482-440F-E1D0C6AB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10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9E8B6-D6BC-31F3-BC7E-11AF2FD3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0AF7DE-D459-3FA4-9764-7BA877FA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AC521D-D0C3-C905-41DA-0D6A2248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2A29-CFDE-46B4-AC80-D043B39A42BE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ACB268-F141-3B66-AD1E-BF550BA0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CFDFDA-DA18-6DAD-AEAF-6E33D684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48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3A9412-EBCE-7E27-D49E-9682F213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8A1499-1D14-C5A7-337B-4210BD2B4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E84BB9-E15A-E4E9-5097-AAE5F2D0E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585AAB-D363-0FB7-1958-66F3BD91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F52-EDB8-4988-A4F6-85797C149524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119EB4-5E0D-C89C-3065-5E52E60D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85EB63-4B78-B8E8-AEE4-C8EAC02A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0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3180EC-BA96-6286-8EC1-5D9A25DD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AA4CDF-E5C2-1D4F-5ABE-D742A8724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C7E3CA-F356-0A04-34EF-F635E6079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F4DC1FB-84FA-3C71-1F49-F134E7034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5F58637-E9D5-A6DE-AD59-4E9F78E06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E48371A-5B25-5EEF-6A14-44F76C88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11A9-9843-44CF-9E14-F606FB699E25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3D956D-62A4-7AB7-7F15-18018721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EA9AEBB-0B54-7703-70E4-9C0429F7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5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95803-3A44-6307-67C6-5E9BD1FE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532D28-03F5-EB04-8F2D-CF493F3C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5A13-0F5D-4657-8C67-C97A97F03C45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939A74-BB02-F283-1D5B-A1E096DC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59B1D27-BDF9-8CEF-1DFE-8F686ECE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43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820C91-FC89-15EA-7DEA-A7FED165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0D8E-2C18-460C-A5B3-F769A7705AF3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5FEDA-6445-CA0F-39FE-E522FFA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757FC4-4ACC-3735-5A4A-60D59175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65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DBB3C1-DDAE-E716-BDCF-F935064E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39A96-A80A-C777-6C3D-B8705575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E7EC41-0E06-1BB9-C184-CF777C77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A0E45B-2DF6-06D7-1B67-E9FE27B5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C9B2-6F36-4C89-836B-D1F729DA399D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75299A-FD01-8DBE-56DF-0C85F4CD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931F11-86BA-D048-4111-88516F5A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7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B669E8-E2FC-6F88-73F5-A891D459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4E33ACC-7853-F0B9-9A5E-179033282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FCC573-C2EC-47FE-4003-552A2AED5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245619-7417-94E8-C1A2-BCDA3CAA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D11D-F8C8-42B0-BA0E-1DB7F7D4574E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9FCB06-F1B0-BFC9-7997-5C5BE71A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420ADE-5FCB-213A-6581-830BBB1E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17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8A5EA60-408C-F291-DB5B-EF3BA90D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E32E0A-1C28-29E5-49F2-108187A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2D66D9-EDBA-59D7-4891-D5BF7EEF6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14D4F-3488-4004-882A-896C19A4C30B}" type="datetime1">
              <a:rPr kumimoji="1" lang="ja-JP" altLang="en-US" smtClean="0"/>
              <a:t>2026/4/12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4991FA-4115-AD8B-7564-F1BE5DA6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FF3777-E87A-7DA0-3F60-4A5462B07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179B0-167E-442B-B347-71E4C1D6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0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アイコン&#10;&#10;低い精度で自動的に生成された説明">
            <a:extLst>
              <a:ext uri="{FF2B5EF4-FFF2-40B4-BE49-F238E27FC236}">
                <a16:creationId xmlns:a16="http://schemas.microsoft.com/office/drawing/2014/main" id="{D167DF19-CD81-130A-8ECE-55C5FC4D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59" y="4636403"/>
            <a:ext cx="2877676" cy="2158258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A66B058D-5B72-1F50-1BEB-636900327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8725"/>
            <a:ext cx="3451538" cy="258865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62E615A-79F6-6CA4-9D96-56B192C47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175" y="3086236"/>
            <a:ext cx="9022985" cy="16274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8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ペット避難所開設</a:t>
            </a:r>
            <a:br>
              <a:rPr lang="en-US" altLang="ja-JP" sz="4154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6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スターターキット</a:t>
            </a:r>
            <a:br>
              <a:rPr lang="en-US" altLang="ja-JP" sz="4154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作成日　　　　年　　月　　日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59C10E-58A3-79FE-2D8C-7997AEDD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0FB2CB-847C-B339-DD0F-974A48CCC62F}"/>
              </a:ext>
            </a:extLst>
          </p:cNvPr>
          <p:cNvSpPr txBox="1"/>
          <p:nvPr/>
        </p:nvSpPr>
        <p:spPr>
          <a:xfrm>
            <a:off x="592282" y="475966"/>
            <a:ext cx="88151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フタ</a:t>
            </a:r>
            <a:r>
              <a:rPr kumimoji="1" lang="ja-JP" altLang="en-US" dirty="0"/>
              <a:t>表</a:t>
            </a:r>
          </a:p>
        </p:txBody>
      </p:sp>
    </p:spTree>
    <p:extLst>
      <p:ext uri="{BB962C8B-B14F-4D97-AF65-F5344CB8AC3E}">
        <p14:creationId xmlns:p14="http://schemas.microsoft.com/office/powerpoint/2010/main" val="162658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>
            <a:off x="421262" y="320182"/>
            <a:ext cx="5715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</a:t>
            </a:r>
            <a:r>
              <a:rPr kumimoji="1" lang="en-US" altLang="ja-JP" b="1" dirty="0"/>
              <a:t>-3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1307075" y="317141"/>
            <a:ext cx="6676712" cy="1596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200" b="1" dirty="0">
                <a:solidFill>
                  <a:srgbClr val="FF0000"/>
                </a:solidFill>
              </a:rPr>
              <a:t>ペット飼育場所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BDA9760-4AAB-CF13-7BDA-16B1E3C4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513D46-03E7-BC42-4EDD-BE957C3ACCC4}"/>
              </a:ext>
            </a:extLst>
          </p:cNvPr>
          <p:cNvSpPr txBox="1"/>
          <p:nvPr/>
        </p:nvSpPr>
        <p:spPr>
          <a:xfrm>
            <a:off x="7299801" y="2251169"/>
            <a:ext cx="4501319" cy="36317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000" b="1" dirty="0"/>
              <a:t>猫</a:t>
            </a:r>
            <a:endParaRPr kumimoji="1" lang="ja-JP" altLang="en-US" sz="23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4E7D97-2D1E-DD97-101F-C15FCC1EEB61}"/>
              </a:ext>
            </a:extLst>
          </p:cNvPr>
          <p:cNvSpPr txBox="1"/>
          <p:nvPr/>
        </p:nvSpPr>
        <p:spPr>
          <a:xfrm>
            <a:off x="4069679" y="415773"/>
            <a:ext cx="405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し　　　いく　　　ば　　しょ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F0F15C-D9D6-DC12-E2D2-8EED7A1B21A0}"/>
              </a:ext>
            </a:extLst>
          </p:cNvPr>
          <p:cNvSpPr txBox="1"/>
          <p:nvPr/>
        </p:nvSpPr>
        <p:spPr>
          <a:xfrm>
            <a:off x="8521408" y="1359221"/>
            <a:ext cx="4052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/>
              <a:t>ねこ</a:t>
            </a:r>
            <a:endParaRPr kumimoji="1" lang="ja-JP" altLang="en-US" sz="6600" dirty="0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CC28BEA5-6E91-87AE-AAA2-CD62E75E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25" y="2011851"/>
            <a:ext cx="4675075" cy="42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62697-2537-F133-5701-453EA242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02" y="1084316"/>
            <a:ext cx="1250839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6600" b="1" dirty="0">
                <a:solidFill>
                  <a:srgbClr val="FF0000"/>
                </a:solidFill>
                <a:latin typeface="+mn-ea"/>
                <a:ea typeface="+mn-ea"/>
              </a:rPr>
              <a:t>　ペット同行避難の方へ</a:t>
            </a:r>
            <a:br>
              <a:rPr kumimoji="1" lang="en-US" altLang="ja-JP" sz="6600" b="1" dirty="0">
                <a:solidFill>
                  <a:srgbClr val="FF0000"/>
                </a:solidFill>
              </a:rPr>
            </a:br>
            <a:r>
              <a:rPr kumimoji="1" lang="ja-JP" altLang="en-US" sz="5400" b="1" dirty="0">
                <a:latin typeface="+mn-ea"/>
                <a:ea typeface="+mn-ea"/>
              </a:rPr>
              <a:t>ペットの飼育場所はここです</a:t>
            </a:r>
            <a:br>
              <a:rPr kumimoji="1" lang="ja-JP" altLang="en-US" sz="6600" b="1" dirty="0">
                <a:solidFill>
                  <a:srgbClr val="FF0000"/>
                </a:solidFill>
              </a:rPr>
            </a:br>
            <a:endParaRPr kumimoji="1" lang="ja-JP" alt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1490F3-0A67-E294-3250-5E7905CF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15199F-8B03-DB80-1C51-E6B9FC10FE68}"/>
              </a:ext>
            </a:extLst>
          </p:cNvPr>
          <p:cNvSpPr txBox="1"/>
          <p:nvPr/>
        </p:nvSpPr>
        <p:spPr>
          <a:xfrm>
            <a:off x="215872" y="240711"/>
            <a:ext cx="54792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3-1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1118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62697-2537-F133-5701-453EA242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02" y="1084316"/>
            <a:ext cx="1250839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6600" b="1" dirty="0">
                <a:solidFill>
                  <a:srgbClr val="FF0000"/>
                </a:solidFill>
                <a:latin typeface="+mn-ea"/>
                <a:ea typeface="+mn-ea"/>
              </a:rPr>
              <a:t>　ペット同行避難の方へ</a:t>
            </a:r>
            <a:br>
              <a:rPr kumimoji="1" lang="en-US" altLang="ja-JP" sz="6600" b="1" dirty="0">
                <a:solidFill>
                  <a:srgbClr val="FF0000"/>
                </a:solidFill>
              </a:rPr>
            </a:br>
            <a:r>
              <a:rPr kumimoji="1" lang="ja-JP" altLang="en-US" sz="5400" b="1" dirty="0">
                <a:latin typeface="+mn-ea"/>
                <a:ea typeface="+mn-ea"/>
              </a:rPr>
              <a:t>ペットの飼育場所はここです</a:t>
            </a:r>
            <a:br>
              <a:rPr kumimoji="1" lang="ja-JP" altLang="en-US" sz="6600" b="1" dirty="0">
                <a:solidFill>
                  <a:srgbClr val="FF0000"/>
                </a:solidFill>
              </a:rPr>
            </a:br>
            <a:endParaRPr kumimoji="1" lang="ja-JP" alt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1490F3-0A67-E294-3250-5E7905CF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15199F-8B03-DB80-1C51-E6B9FC10FE68}"/>
              </a:ext>
            </a:extLst>
          </p:cNvPr>
          <p:cNvSpPr txBox="1"/>
          <p:nvPr/>
        </p:nvSpPr>
        <p:spPr>
          <a:xfrm>
            <a:off x="215872" y="240711"/>
            <a:ext cx="54792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3-1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76268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>
            <a:off x="592282" y="384464"/>
            <a:ext cx="54774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4</a:t>
            </a:r>
            <a:r>
              <a:rPr kumimoji="1" lang="en-US" altLang="ja-JP" b="1" dirty="0"/>
              <a:t>-</a:t>
            </a:r>
            <a:r>
              <a:rPr lang="en-US" altLang="ja-JP" b="1" dirty="0"/>
              <a:t>1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1296537" y="384464"/>
            <a:ext cx="10303181" cy="24006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5000" b="1" dirty="0">
                <a:solidFill>
                  <a:srgbClr val="FF0000"/>
                </a:solidFill>
              </a:rPr>
              <a:t>ペット受付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A973D9-22C7-F042-EA11-32613EF2B49B}"/>
              </a:ext>
            </a:extLst>
          </p:cNvPr>
          <p:cNvSpPr txBox="1"/>
          <p:nvPr/>
        </p:nvSpPr>
        <p:spPr>
          <a:xfrm>
            <a:off x="733127" y="3136340"/>
            <a:ext cx="11430000" cy="333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ja-JP" altLang="en-US" sz="3600" b="1" dirty="0"/>
              <a:t>ペットの世話は責任をもって飼い主がして下さい。</a:t>
            </a:r>
            <a:endParaRPr kumimoji="1" lang="en-US" altLang="ja-JP" sz="3600" b="1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3600" b="1" dirty="0"/>
              <a:t>人の生活範囲内へのペットを持ち込むのは禁止です。</a:t>
            </a:r>
            <a:endParaRPr lang="en-US" altLang="ja-JP" sz="3600" b="1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ja-JP" altLang="en-US" sz="3600" b="1" dirty="0"/>
              <a:t>飼い主同士協力しあって、給餌、清掃、排泄物の処理方法などは話し合って下さい。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4071D06-7F30-A066-98B4-F43F08E7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66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 rot="16200000">
            <a:off x="142884" y="6068497"/>
            <a:ext cx="5714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4</a:t>
            </a:r>
            <a:r>
              <a:rPr kumimoji="1" lang="en-US" altLang="ja-JP" b="1" dirty="0"/>
              <a:t>-2</a:t>
            </a:r>
            <a:endParaRPr kumimoji="1" lang="ja-JP" altLang="en-US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5BDD57-6C73-0503-3EDD-7C58E3D1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コンテンツ プレースホルダー 7" descr="テキスト, 手紙&#10;&#10;自動的に生成された説明">
            <a:extLst>
              <a:ext uri="{FF2B5EF4-FFF2-40B4-BE49-F238E27FC236}">
                <a16:creationId xmlns:a16="http://schemas.microsoft.com/office/drawing/2014/main" id="{9BC44D99-C6C0-E11C-4ACD-ED686DB20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2239" y="-1971269"/>
            <a:ext cx="7632460" cy="1080053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3436955-2460-D49C-E809-6584243B901E}"/>
              </a:ext>
            </a:extLst>
          </p:cNvPr>
          <p:cNvSpPr/>
          <p:nvPr/>
        </p:nvSpPr>
        <p:spPr>
          <a:xfrm>
            <a:off x="925975" y="0"/>
            <a:ext cx="787078" cy="1296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A9CFA17-0CEF-5526-E60A-5CEEAB6DFCA3}"/>
              </a:ext>
            </a:extLst>
          </p:cNvPr>
          <p:cNvSpPr/>
          <p:nvPr/>
        </p:nvSpPr>
        <p:spPr>
          <a:xfrm>
            <a:off x="925975" y="5242547"/>
            <a:ext cx="787078" cy="1296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D4D311-70B3-5115-C971-91478340EE7B}"/>
              </a:ext>
            </a:extLst>
          </p:cNvPr>
          <p:cNvSpPr/>
          <p:nvPr/>
        </p:nvSpPr>
        <p:spPr>
          <a:xfrm>
            <a:off x="10960261" y="2513635"/>
            <a:ext cx="787078" cy="1296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19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464B4-B580-B552-4CDD-6DCA3481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73" y="951067"/>
            <a:ext cx="11230418" cy="371585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12000" b="1" dirty="0">
                <a:solidFill>
                  <a:schemeClr val="bg1"/>
                </a:solidFill>
                <a:latin typeface="+mn-ea"/>
                <a:ea typeface="+mn-ea"/>
              </a:rPr>
              <a:t>ペットに関する</a:t>
            </a:r>
            <a:br>
              <a:rPr kumimoji="1" lang="en-US" altLang="ja-JP" sz="12000" b="1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kumimoji="1" lang="ja-JP" altLang="en-US" sz="12000" b="1" dirty="0">
                <a:solidFill>
                  <a:schemeClr val="bg1"/>
                </a:solidFill>
                <a:latin typeface="+mn-ea"/>
                <a:ea typeface="+mn-ea"/>
              </a:rPr>
              <a:t>専用掲示板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CD2F2-476E-75F2-2009-DE6716FD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82" y="5182425"/>
            <a:ext cx="10515600" cy="1073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400" b="1" dirty="0"/>
              <a:t>飼い主の方は必ず毎日確認してください。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01A514-E488-F488-D495-9757EBE5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FC43E4-6B1A-058B-04B9-C8B4DB72B24A}"/>
              </a:ext>
            </a:extLst>
          </p:cNvPr>
          <p:cNvSpPr txBox="1"/>
          <p:nvPr/>
        </p:nvSpPr>
        <p:spPr>
          <a:xfrm>
            <a:off x="115922" y="230188"/>
            <a:ext cx="5679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7-1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3655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椅子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E9E898D-136C-FC8F-D297-8D141CC6D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475" y="3285529"/>
            <a:ext cx="3056525" cy="229239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>
            <a:off x="592282" y="384464"/>
            <a:ext cx="57149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8-1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1572490" y="753796"/>
            <a:ext cx="9781310" cy="1631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　　　　　　　　　　　　　　はい　せつ　　ぶつ　　お　　　　　　　ば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8000" b="1" dirty="0">
                <a:solidFill>
                  <a:srgbClr val="FF0000"/>
                </a:solidFill>
              </a:rPr>
              <a:t>ペット排泄物置き場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B27B19-B759-AF72-1576-0164320CD8BB}"/>
              </a:ext>
            </a:extLst>
          </p:cNvPr>
          <p:cNvSpPr txBox="1"/>
          <p:nvPr/>
        </p:nvSpPr>
        <p:spPr>
          <a:xfrm>
            <a:off x="458449" y="2541004"/>
            <a:ext cx="11619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ja-JP" altLang="en-US" sz="4800" b="1" dirty="0"/>
              <a:t>臭いが漏れないようにビニールの口をしっかりと結びましょう</a:t>
            </a:r>
            <a:endParaRPr lang="en-US" altLang="ja-JP" sz="4800" b="1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4800" b="1" dirty="0"/>
              <a:t>排泄した場所はしっかりと拭き</a:t>
            </a:r>
            <a:endParaRPr lang="en-US" altLang="ja-JP" sz="4800" b="1" dirty="0"/>
          </a:p>
          <a:p>
            <a:r>
              <a:rPr lang="ja-JP" altLang="en-US" sz="4800" b="1" dirty="0"/>
              <a:t>　ましょう</a:t>
            </a:r>
            <a:endParaRPr kumimoji="1" lang="ja-JP" altLang="en-US" sz="4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A973D9-22C7-F042-EA11-32613EF2B49B}"/>
              </a:ext>
            </a:extLst>
          </p:cNvPr>
          <p:cNvSpPr txBox="1"/>
          <p:nvPr/>
        </p:nvSpPr>
        <p:spPr>
          <a:xfrm>
            <a:off x="780378" y="5957324"/>
            <a:ext cx="1095317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飼い主同士、協力して清潔に保ちましょう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5BDD57-6C73-0503-3EDD-7C58E3D1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5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464B4-B580-B552-4CDD-6DCA3481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320675"/>
            <a:ext cx="11413863" cy="1325563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8800" b="1" dirty="0">
                <a:latin typeface="+mn-ea"/>
                <a:ea typeface="+mn-ea"/>
              </a:rPr>
              <a:t>飼い主ミーティング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CD2F2-476E-75F2-2009-DE6716FD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b="1" dirty="0"/>
              <a:t>　　　　　</a:t>
            </a:r>
            <a:endParaRPr lang="en-US" altLang="ja-JP" sz="4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01A514-E488-F488-D495-9757EBE5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F3656F-F38F-670E-F05D-347A16FD3214}"/>
              </a:ext>
            </a:extLst>
          </p:cNvPr>
          <p:cNvSpPr txBox="1"/>
          <p:nvPr/>
        </p:nvSpPr>
        <p:spPr>
          <a:xfrm>
            <a:off x="552254" y="2149411"/>
            <a:ext cx="101874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b="1" dirty="0"/>
              <a:t>　　月　　日　　時　　分～</a:t>
            </a:r>
            <a:endParaRPr kumimoji="1" lang="en-US" altLang="ja-JP" sz="6000" b="1" dirty="0"/>
          </a:p>
          <a:p>
            <a:endParaRPr lang="en-US" altLang="ja-JP" sz="6000" b="1" dirty="0"/>
          </a:p>
          <a:p>
            <a:r>
              <a:rPr kumimoji="1" lang="ja-JP" altLang="en-US" sz="6000" b="1" dirty="0"/>
              <a:t>　場所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158BE7-0E78-AD22-5C68-2BB4470CC2B1}"/>
              </a:ext>
            </a:extLst>
          </p:cNvPr>
          <p:cNvSpPr txBox="1"/>
          <p:nvPr/>
        </p:nvSpPr>
        <p:spPr>
          <a:xfrm>
            <a:off x="1563756" y="5300420"/>
            <a:ext cx="9879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ペットを避難させている一世帯の代表者一名、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必ずご参加下さい。</a:t>
            </a:r>
          </a:p>
        </p:txBody>
      </p:sp>
    </p:spTree>
    <p:extLst>
      <p:ext uri="{BB962C8B-B14F-4D97-AF65-F5344CB8AC3E}">
        <p14:creationId xmlns:p14="http://schemas.microsoft.com/office/powerpoint/2010/main" val="299618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464B4-B580-B552-4CDD-6DCA3481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43" y="320675"/>
            <a:ext cx="8886713" cy="1325563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9600" b="1" dirty="0">
                <a:latin typeface="+mn-ea"/>
                <a:ea typeface="+mn-ea"/>
              </a:rPr>
              <a:t>ペット食事時間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CD2F2-476E-75F2-2009-DE6716FD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94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8000" b="1" dirty="0"/>
              <a:t>午前　　　　　～</a:t>
            </a:r>
            <a:endParaRPr lang="en-US" altLang="ja-JP" sz="8000" b="1" dirty="0"/>
          </a:p>
          <a:p>
            <a:pPr marL="0" indent="0">
              <a:buNone/>
            </a:pPr>
            <a:endParaRPr lang="en-US" altLang="ja-JP" sz="8000" b="1" dirty="0"/>
          </a:p>
          <a:p>
            <a:pPr marL="0" indent="0">
              <a:buNone/>
            </a:pPr>
            <a:r>
              <a:rPr lang="ja-JP" altLang="en-US" sz="8000" b="1" dirty="0"/>
              <a:t>午後　　　　　～</a:t>
            </a:r>
            <a:endParaRPr kumimoji="1" lang="ja-JP" altLang="en-US" sz="8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01A514-E488-F488-D495-9757EBE5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87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464B4-B580-B552-4CDD-6DCA3481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82" y="320675"/>
            <a:ext cx="11288597" cy="1325563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9600" b="1" dirty="0">
                <a:latin typeface="+mn-ea"/>
                <a:ea typeface="+mn-ea"/>
              </a:rPr>
              <a:t>ごみ収集所掃除当番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CD2F2-476E-75F2-2009-DE6716FD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94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8000" b="1" dirty="0"/>
              <a:t>　　　</a:t>
            </a:r>
            <a:endParaRPr kumimoji="1" lang="ja-JP" altLang="en-US" sz="8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01A514-E488-F488-D495-9757EBE5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8E30427-97D6-A526-6B79-864E5DBC9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918"/>
              </p:ext>
            </p:extLst>
          </p:nvPr>
        </p:nvGraphicFramePr>
        <p:xfrm>
          <a:off x="2262764" y="2088515"/>
          <a:ext cx="734816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329">
                  <a:extLst>
                    <a:ext uri="{9D8B030D-6E8A-4147-A177-3AD203B41FA5}">
                      <a16:colId xmlns:a16="http://schemas.microsoft.com/office/drawing/2014/main" val="1527954111"/>
                    </a:ext>
                  </a:extLst>
                </a:gridCol>
                <a:gridCol w="2910079">
                  <a:extLst>
                    <a:ext uri="{9D8B030D-6E8A-4147-A177-3AD203B41FA5}">
                      <a16:colId xmlns:a16="http://schemas.microsoft.com/office/drawing/2014/main" val="109735856"/>
                    </a:ext>
                  </a:extLst>
                </a:gridCol>
                <a:gridCol w="3361756">
                  <a:extLst>
                    <a:ext uri="{9D8B030D-6E8A-4147-A177-3AD203B41FA5}">
                      <a16:colId xmlns:a16="http://schemas.microsoft.com/office/drawing/2014/main" val="1075385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午前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午後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68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endParaRPr kumimoji="1" lang="en-US" altLang="ja-JP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82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</a:rPr>
                        <a:t>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154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</a:rPr>
                        <a:t>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8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2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</a:rPr>
                        <a:t>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89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</a:rPr>
                        <a:t>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46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51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01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アイコン&#10;&#10;低い精度で自動的に生成された説明">
            <a:extLst>
              <a:ext uri="{FF2B5EF4-FFF2-40B4-BE49-F238E27FC236}">
                <a16:creationId xmlns:a16="http://schemas.microsoft.com/office/drawing/2014/main" id="{2CBF6911-6D10-142C-2B2F-B81FDE7F5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16" y="933693"/>
            <a:ext cx="2693186" cy="2019890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0A7E14CE-7686-8EBD-5C34-A7459F802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218" y="865243"/>
            <a:ext cx="2671592" cy="200369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>
            <a:off x="592282" y="475966"/>
            <a:ext cx="92454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フタ表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2212204" y="475966"/>
            <a:ext cx="7769996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dirty="0">
                <a:latin typeface="Meiryo UI" panose="020B0604030504040204" pitchFamily="50" charset="-128"/>
                <a:ea typeface="Meiryo UI" panose="020B0604030504040204" pitchFamily="50" charset="-128"/>
              </a:rPr>
              <a:t>避難所に到着した　</a:t>
            </a:r>
            <a:endParaRPr lang="en-US" altLang="ja-JP" sz="7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7200" dirty="0">
                <a:latin typeface="Meiryo UI" panose="020B0604030504040204" pitchFamily="50" charset="-128"/>
                <a:ea typeface="Meiryo UI" panose="020B0604030504040204" pitchFamily="50" charset="-128"/>
              </a:rPr>
              <a:t>飼い主さまへ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B27B19-B759-AF72-1576-0164320CD8BB}"/>
              </a:ext>
            </a:extLst>
          </p:cNvPr>
          <p:cNvSpPr txBox="1"/>
          <p:nvPr/>
        </p:nvSpPr>
        <p:spPr>
          <a:xfrm>
            <a:off x="71009" y="2725285"/>
            <a:ext cx="12049982" cy="365760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5400" u="dbl" dirty="0">
                <a:latin typeface="Meiryo UI" panose="020B0604030504040204" pitchFamily="50" charset="-128"/>
                <a:ea typeface="Meiryo UI" panose="020B0604030504040204" pitchFamily="50" charset="-128"/>
              </a:rPr>
              <a:t>まずこのスターターキットを開けて下さい。</a:t>
            </a:r>
            <a:endParaRPr lang="en-US" altLang="ja-JP" sz="5400" u="dbl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5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他の飼い主さんにも声をかけ、協力しあい</a:t>
            </a:r>
            <a:endParaRPr lang="en-US" altLang="ja-JP" sz="54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5400" u="dbl" dirty="0">
                <a:latin typeface="Meiryo UI" panose="020B0604030504040204" pitchFamily="50" charset="-128"/>
                <a:ea typeface="Meiryo UI" panose="020B0604030504040204" pitchFamily="50" charset="-128"/>
              </a:rPr>
              <a:t>手順書の順に従って作業を始めて下さい。</a:t>
            </a:r>
            <a:endParaRPr lang="en-US" altLang="ja-JP" sz="5400" u="dbl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1B8761-AC64-8F22-7665-9E12A349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23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217EDB4A-322D-CE92-0437-8657EAB3B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2312194"/>
            <a:ext cx="3167356" cy="186315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3CDCC-3C68-4784-9CDF-BB5A7ED4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36525"/>
            <a:ext cx="11713028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kumimoji="1" lang="ja-JP" altLang="en-US" sz="8800" b="1" dirty="0"/>
              <a:t>飼育ルールを守り、</a:t>
            </a:r>
            <a:endParaRPr kumimoji="1" lang="en-US" altLang="ja-JP" sz="88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8800" b="1" dirty="0"/>
              <a:t>みんなで</a:t>
            </a:r>
            <a:endParaRPr lang="en-US" altLang="ja-JP" sz="88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8800" b="1" dirty="0"/>
              <a:t>協力しましょう</a:t>
            </a:r>
            <a:endParaRPr kumimoji="1" lang="ja-JP" altLang="en-US" sz="88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DF8DFC-96DB-14D1-F685-5BD7989B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0AC3B9-D000-3E7F-0FC8-37E7F20107DE}"/>
              </a:ext>
            </a:extLst>
          </p:cNvPr>
          <p:cNvSpPr txBox="1"/>
          <p:nvPr/>
        </p:nvSpPr>
        <p:spPr>
          <a:xfrm>
            <a:off x="1496785" y="258082"/>
            <a:ext cx="7657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しいく　　　　　　　　　  まも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58619B-B912-E412-F145-2026DA3AB42B}"/>
              </a:ext>
            </a:extLst>
          </p:cNvPr>
          <p:cNvSpPr txBox="1"/>
          <p:nvPr/>
        </p:nvSpPr>
        <p:spPr>
          <a:xfrm>
            <a:off x="1842483" y="4360277"/>
            <a:ext cx="3589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きょうりょく</a:t>
            </a:r>
          </a:p>
        </p:txBody>
      </p:sp>
    </p:spTree>
    <p:extLst>
      <p:ext uri="{BB962C8B-B14F-4D97-AF65-F5344CB8AC3E}">
        <p14:creationId xmlns:p14="http://schemas.microsoft.com/office/powerpoint/2010/main" val="127406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02783D1-8AD6-7D11-C040-AD90A2D6F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29000"/>
            <a:ext cx="4572229" cy="342900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3CDCC-3C68-4784-9CDF-BB5A7ED4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310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ja-JP" altLang="en-US" sz="9600" b="1" dirty="0"/>
              <a:t>排泄物は</a:t>
            </a:r>
            <a:r>
              <a:rPr kumimoji="1" lang="ja-JP" altLang="en-US" sz="9600" b="1" dirty="0"/>
              <a:t>きちんと</a:t>
            </a:r>
            <a:endParaRPr kumimoji="1" lang="en-US" altLang="ja-JP" sz="9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kumimoji="1" lang="ja-JP" altLang="en-US" sz="9600" b="1" dirty="0"/>
              <a:t>かたづけましょう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DF8DFC-96DB-14D1-F685-5BD7989B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C3E54C-E0B5-45E4-73B2-4BED997F5A65}"/>
              </a:ext>
            </a:extLst>
          </p:cNvPr>
          <p:cNvSpPr txBox="1"/>
          <p:nvPr/>
        </p:nvSpPr>
        <p:spPr>
          <a:xfrm>
            <a:off x="1502227" y="679449"/>
            <a:ext cx="3820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はいせつぶつ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37705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02783D1-8AD6-7D11-C040-AD90A2D6F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939449"/>
            <a:ext cx="3891596" cy="291855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3CDCC-3C68-4784-9CDF-BB5A7ED4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3938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ja-JP" altLang="en-US" sz="9600" b="1" dirty="0"/>
              <a:t>ペットのフン尿は</a:t>
            </a:r>
            <a:r>
              <a:rPr kumimoji="1" lang="ja-JP" altLang="en-US" sz="9600" b="1" dirty="0"/>
              <a:t>きちんと</a:t>
            </a:r>
            <a:endParaRPr kumimoji="1" lang="en-US" altLang="ja-JP" sz="96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kumimoji="1" lang="ja-JP" altLang="en-US" sz="9600" b="1" dirty="0"/>
              <a:t>かたづけましょう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DF8DFC-96DB-14D1-F685-5BD7989B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C3E54C-E0B5-45E4-73B2-4BED997F5A65}"/>
              </a:ext>
            </a:extLst>
          </p:cNvPr>
          <p:cNvSpPr txBox="1"/>
          <p:nvPr/>
        </p:nvSpPr>
        <p:spPr>
          <a:xfrm>
            <a:off x="8371113" y="311506"/>
            <a:ext cx="3820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にょう</a:t>
            </a:r>
          </a:p>
        </p:txBody>
      </p:sp>
    </p:spTree>
    <p:extLst>
      <p:ext uri="{BB962C8B-B14F-4D97-AF65-F5344CB8AC3E}">
        <p14:creationId xmlns:p14="http://schemas.microsoft.com/office/powerpoint/2010/main" val="193821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1C1108A-015A-09CC-D268-828C259B6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75" y="2851688"/>
            <a:ext cx="3869787" cy="3869787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3CDCC-3C68-4784-9CDF-BB5A7ED4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9" y="899388"/>
            <a:ext cx="11397342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ja-JP" altLang="en-US" sz="9600" b="1" dirty="0"/>
              <a:t>勝手に</a:t>
            </a:r>
            <a:r>
              <a:rPr kumimoji="1" lang="ja-JP" altLang="en-US" sz="9600" b="1" dirty="0"/>
              <a:t>食べ物を</a:t>
            </a:r>
            <a:endParaRPr kumimoji="1" lang="en-US" altLang="ja-JP" sz="9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9600" b="1" dirty="0"/>
              <a:t>与えないでください</a:t>
            </a:r>
            <a:endParaRPr kumimoji="1" lang="ja-JP" altLang="en-US" sz="96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DF8DFC-96DB-14D1-F685-5BD7989B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0AC3B9-D000-3E7F-0FC8-37E7F20107DE}"/>
              </a:ext>
            </a:extLst>
          </p:cNvPr>
          <p:cNvSpPr txBox="1"/>
          <p:nvPr/>
        </p:nvSpPr>
        <p:spPr>
          <a:xfrm>
            <a:off x="2198913" y="89938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かって</a:t>
            </a:r>
            <a:r>
              <a:rPr kumimoji="1" lang="ja-JP" altLang="en-US" sz="4000" dirty="0"/>
              <a:t>　　　　た　べ　もの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58619B-B912-E412-F145-2026DA3AB42B}"/>
              </a:ext>
            </a:extLst>
          </p:cNvPr>
          <p:cNvSpPr txBox="1"/>
          <p:nvPr/>
        </p:nvSpPr>
        <p:spPr>
          <a:xfrm>
            <a:off x="664027" y="3254514"/>
            <a:ext cx="170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あた</a:t>
            </a:r>
          </a:p>
        </p:txBody>
      </p:sp>
    </p:spTree>
    <p:extLst>
      <p:ext uri="{BB962C8B-B14F-4D97-AF65-F5344CB8AC3E}">
        <p14:creationId xmlns:p14="http://schemas.microsoft.com/office/powerpoint/2010/main" val="91931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70C23337-EB9D-5781-C54C-27730A9C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110" y="3901123"/>
            <a:ext cx="2342980" cy="263652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6F9EF386-9389-EC09-B438-DD6ADB3DE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01123"/>
            <a:ext cx="2477745" cy="282035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3CDCC-3C68-4784-9CDF-BB5A7ED4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9" y="899388"/>
            <a:ext cx="11397342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ja-JP" altLang="en-US" sz="9600" b="1" dirty="0"/>
              <a:t>勝手に</a:t>
            </a:r>
            <a:r>
              <a:rPr kumimoji="1" lang="ja-JP" altLang="en-US" sz="9600" b="1" dirty="0"/>
              <a:t>動物に</a:t>
            </a:r>
            <a:endParaRPr kumimoji="1" lang="en-US" altLang="ja-JP" sz="9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9600" b="1" dirty="0"/>
              <a:t>触らないでください</a:t>
            </a:r>
            <a:endParaRPr kumimoji="1" lang="ja-JP" altLang="en-US" sz="96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DF8DFC-96DB-14D1-F685-5BD7989B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0AC3B9-D000-3E7F-0FC8-37E7F20107DE}"/>
              </a:ext>
            </a:extLst>
          </p:cNvPr>
          <p:cNvSpPr txBox="1"/>
          <p:nvPr/>
        </p:nvSpPr>
        <p:spPr>
          <a:xfrm>
            <a:off x="2198913" y="89938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　かって</a:t>
            </a:r>
            <a:r>
              <a:rPr kumimoji="1" lang="ja-JP" altLang="en-US" sz="4000" dirty="0"/>
              <a:t>　　　　</a:t>
            </a:r>
            <a:r>
              <a:rPr lang="ja-JP" altLang="en-US" sz="4000" dirty="0"/>
              <a:t>どうぶつ</a:t>
            </a:r>
            <a:endParaRPr kumimoji="1"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58619B-B912-E412-F145-2026DA3AB42B}"/>
              </a:ext>
            </a:extLst>
          </p:cNvPr>
          <p:cNvSpPr txBox="1"/>
          <p:nvPr/>
        </p:nvSpPr>
        <p:spPr>
          <a:xfrm>
            <a:off x="664027" y="3254514"/>
            <a:ext cx="170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さわ</a:t>
            </a:r>
          </a:p>
        </p:txBody>
      </p:sp>
    </p:spTree>
    <p:extLst>
      <p:ext uri="{BB962C8B-B14F-4D97-AF65-F5344CB8AC3E}">
        <p14:creationId xmlns:p14="http://schemas.microsoft.com/office/powerpoint/2010/main" val="184832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1140311" y="475967"/>
            <a:ext cx="104594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8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lang="ja-JP" altLang="en-US" sz="8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小学校</a:t>
            </a:r>
            <a:endParaRPr lang="en-US" altLang="ja-JP" sz="8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ペット飼育場所</a:t>
            </a:r>
          </a:p>
          <a:p>
            <a:endParaRPr kumimoji="1" lang="ja-JP" altLang="en-US" sz="9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1B8761-AC64-8F22-7665-9E12A349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8D6236-3E16-043A-E50A-5EE06A59E393}"/>
              </a:ext>
            </a:extLst>
          </p:cNvPr>
          <p:cNvSpPr txBox="1"/>
          <p:nvPr/>
        </p:nvSpPr>
        <p:spPr>
          <a:xfrm>
            <a:off x="222393" y="5539623"/>
            <a:ext cx="11747213" cy="84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575" b="1" u="sng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</a:t>
            </a:r>
            <a:endParaRPr lang="ja-JP" altLang="en-US" sz="3575" u="sng" dirty="0">
              <a:solidFill>
                <a:schemeClr val="accent2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9E89629-C53F-B512-98D1-0D3FFE9CDB7F}"/>
              </a:ext>
            </a:extLst>
          </p:cNvPr>
          <p:cNvCxnSpPr/>
          <p:nvPr/>
        </p:nvCxnSpPr>
        <p:spPr>
          <a:xfrm>
            <a:off x="1714982" y="5539623"/>
            <a:ext cx="87620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0CA179-CA00-071F-D215-779DF287EC88}"/>
              </a:ext>
            </a:extLst>
          </p:cNvPr>
          <p:cNvSpPr txBox="1"/>
          <p:nvPr/>
        </p:nvSpPr>
        <p:spPr>
          <a:xfrm>
            <a:off x="592282" y="475966"/>
            <a:ext cx="92454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フタ表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822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1140311" y="475967"/>
            <a:ext cx="104594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中学校</a:t>
            </a:r>
            <a:endParaRPr lang="en-US" altLang="ja-JP" sz="8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8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ペット飼育場所</a:t>
            </a:r>
          </a:p>
          <a:p>
            <a:endParaRPr kumimoji="1" lang="ja-JP" altLang="en-US" sz="9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1B8761-AC64-8F22-7665-9E12A349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8D6236-3E16-043A-E50A-5EE06A59E393}"/>
              </a:ext>
            </a:extLst>
          </p:cNvPr>
          <p:cNvSpPr txBox="1"/>
          <p:nvPr/>
        </p:nvSpPr>
        <p:spPr>
          <a:xfrm>
            <a:off x="222393" y="5539623"/>
            <a:ext cx="11747213" cy="84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575" b="1" u="sng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</a:t>
            </a:r>
            <a:endParaRPr lang="ja-JP" altLang="en-US" sz="3575" u="sng" dirty="0">
              <a:solidFill>
                <a:schemeClr val="accent2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9E89629-C53F-B512-98D1-0D3FFE9CDB7F}"/>
              </a:ext>
            </a:extLst>
          </p:cNvPr>
          <p:cNvCxnSpPr/>
          <p:nvPr/>
        </p:nvCxnSpPr>
        <p:spPr>
          <a:xfrm>
            <a:off x="1714982" y="5539623"/>
            <a:ext cx="876203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54B9AF-3BFA-6919-4EF0-49B39B81BEF9}"/>
              </a:ext>
            </a:extLst>
          </p:cNvPr>
          <p:cNvSpPr txBox="1"/>
          <p:nvPr/>
        </p:nvSpPr>
        <p:spPr>
          <a:xfrm>
            <a:off x="592282" y="475966"/>
            <a:ext cx="92454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フタ表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617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>
            <a:off x="592282" y="384464"/>
            <a:ext cx="5833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2-1</a:t>
            </a:r>
            <a:endParaRPr kumimoji="1" lang="en-US" altLang="ja-JP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2205468" y="339317"/>
            <a:ext cx="7781060" cy="1785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b="1" dirty="0">
                <a:solidFill>
                  <a:srgbClr val="FF0000"/>
                </a:solidFill>
              </a:rPr>
              <a:t>　　　　　　　　　　　　　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し　　　いく　　ば　　　しょ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8000" b="1" dirty="0">
                <a:solidFill>
                  <a:srgbClr val="FF0000"/>
                </a:solidFill>
              </a:rPr>
              <a:t>ペット飼育場所</a:t>
            </a:r>
            <a:endParaRPr kumimoji="1" lang="en-US" altLang="ja-JP" sz="8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B27B19-B759-AF72-1576-0164320CD8BB}"/>
              </a:ext>
            </a:extLst>
          </p:cNvPr>
          <p:cNvSpPr txBox="1"/>
          <p:nvPr/>
        </p:nvSpPr>
        <p:spPr>
          <a:xfrm>
            <a:off x="2496412" y="2129734"/>
            <a:ext cx="7199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　か　　　　ぬし　　　　　かん　けい　しゃ　い　がい</a:t>
            </a:r>
            <a:endParaRPr kumimoji="1" lang="en-US" altLang="ja-JP" sz="2000" b="1" dirty="0"/>
          </a:p>
          <a:p>
            <a:r>
              <a:rPr kumimoji="1" lang="ja-JP" altLang="en-US" sz="6000" b="1" dirty="0"/>
              <a:t>飼い主・関係者以外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43352D-EC0C-3B46-BB9E-96380E4C8704}"/>
              </a:ext>
            </a:extLst>
          </p:cNvPr>
          <p:cNvSpPr txBox="1"/>
          <p:nvPr/>
        </p:nvSpPr>
        <p:spPr>
          <a:xfrm>
            <a:off x="1913654" y="3243592"/>
            <a:ext cx="8364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　</a:t>
            </a:r>
            <a:endParaRPr lang="en-US" altLang="ja-JP" sz="2000" b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algn="ctr"/>
            <a:r>
              <a:rPr lang="ja-JP" altLang="en-US" sz="8000" b="1" dirty="0">
                <a:solidFill>
                  <a:schemeClr val="bg1"/>
                </a:solidFill>
                <a:highlight>
                  <a:srgbClr val="FF0000"/>
                </a:highlight>
              </a:rPr>
              <a:t>立ち入り禁止！</a:t>
            </a:r>
            <a:endParaRPr kumimoji="1" lang="ja-JP" altLang="en-US" sz="8000" b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A973D9-22C7-F042-EA11-32613EF2B49B}"/>
              </a:ext>
            </a:extLst>
          </p:cNvPr>
          <p:cNvSpPr txBox="1"/>
          <p:nvPr/>
        </p:nvSpPr>
        <p:spPr>
          <a:xfrm>
            <a:off x="2024882" y="4976213"/>
            <a:ext cx="8437418" cy="167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/>
              <a:t>飼い主に許可なく勝手に動物に触ったり、食べ物を与えないでください</a:t>
            </a:r>
            <a:endParaRPr kumimoji="1" lang="ja-JP" altLang="en-US" sz="36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B42C1E-778B-F2F8-213D-3826FBFB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D99216-9C89-14FE-E05F-FFC69DD4607F}"/>
              </a:ext>
            </a:extLst>
          </p:cNvPr>
          <p:cNvSpPr txBox="1"/>
          <p:nvPr/>
        </p:nvSpPr>
        <p:spPr>
          <a:xfrm>
            <a:off x="2644331" y="3238279"/>
            <a:ext cx="705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b="1" dirty="0"/>
              <a:t>た　　　ち　　　 い  　　　り　　　きん　　　し</a:t>
            </a:r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70A93F-77F6-286E-DDAD-2F03A35CFB18}"/>
              </a:ext>
            </a:extLst>
          </p:cNvPr>
          <p:cNvSpPr txBox="1"/>
          <p:nvPr/>
        </p:nvSpPr>
        <p:spPr>
          <a:xfrm>
            <a:off x="2111604" y="4906153"/>
            <a:ext cx="724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　かいぬし　　　きょか　　　　　かって　　  どうぶつ　　さわ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0186C1-6596-55A6-CCB7-87C8DA268FEE}"/>
              </a:ext>
            </a:extLst>
          </p:cNvPr>
          <p:cNvSpPr txBox="1"/>
          <p:nvPr/>
        </p:nvSpPr>
        <p:spPr>
          <a:xfrm>
            <a:off x="2111603" y="576732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た　べ　もの　　あた　　　</a:t>
            </a:r>
          </a:p>
        </p:txBody>
      </p:sp>
      <p:pic>
        <p:nvPicPr>
          <p:cNvPr id="11" name="図 10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A536983E-67A9-1D63-E22B-7431247E9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81" y="2255669"/>
            <a:ext cx="2447634" cy="18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8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>
            <a:off x="592282" y="384464"/>
            <a:ext cx="5833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2-1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2205468" y="339317"/>
            <a:ext cx="7781060" cy="1785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b="1" dirty="0">
                <a:solidFill>
                  <a:srgbClr val="FF0000"/>
                </a:solidFill>
              </a:rPr>
              <a:t>　　　　　　　　　　　　　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し　　　いく　　ば　　　しょ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8000" b="1" dirty="0">
                <a:solidFill>
                  <a:srgbClr val="FF0000"/>
                </a:solidFill>
              </a:rPr>
              <a:t>ペット飼育場所</a:t>
            </a:r>
            <a:endParaRPr kumimoji="1" lang="en-US" altLang="ja-JP" sz="80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B27B19-B759-AF72-1576-0164320CD8BB}"/>
              </a:ext>
            </a:extLst>
          </p:cNvPr>
          <p:cNvSpPr txBox="1"/>
          <p:nvPr/>
        </p:nvSpPr>
        <p:spPr>
          <a:xfrm>
            <a:off x="2496412" y="2129734"/>
            <a:ext cx="7199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　か　　　　ぬし　　　　　かん　けい　しゃ　い　がい</a:t>
            </a:r>
            <a:endParaRPr kumimoji="1" lang="en-US" altLang="ja-JP" sz="2000" b="1" dirty="0"/>
          </a:p>
          <a:p>
            <a:r>
              <a:rPr kumimoji="1" lang="ja-JP" altLang="en-US" sz="6000" b="1" dirty="0"/>
              <a:t>飼い主・関係者以外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43352D-EC0C-3B46-BB9E-96380E4C8704}"/>
              </a:ext>
            </a:extLst>
          </p:cNvPr>
          <p:cNvSpPr txBox="1"/>
          <p:nvPr/>
        </p:nvSpPr>
        <p:spPr>
          <a:xfrm>
            <a:off x="1913654" y="3243592"/>
            <a:ext cx="8364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highlight>
                  <a:srgbClr val="FF0000"/>
                </a:highlight>
              </a:rPr>
              <a:t>　</a:t>
            </a:r>
            <a:endParaRPr lang="en-US" altLang="ja-JP" sz="2000" b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algn="ctr"/>
            <a:r>
              <a:rPr lang="ja-JP" altLang="en-US" sz="8000" b="1" dirty="0">
                <a:solidFill>
                  <a:schemeClr val="bg1"/>
                </a:solidFill>
                <a:highlight>
                  <a:srgbClr val="FF0000"/>
                </a:highlight>
              </a:rPr>
              <a:t>立ち入り禁止！</a:t>
            </a:r>
            <a:endParaRPr kumimoji="1" lang="ja-JP" altLang="en-US" sz="8000" b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A973D9-22C7-F042-EA11-32613EF2B49B}"/>
              </a:ext>
            </a:extLst>
          </p:cNvPr>
          <p:cNvSpPr txBox="1"/>
          <p:nvPr/>
        </p:nvSpPr>
        <p:spPr>
          <a:xfrm>
            <a:off x="2024882" y="4976213"/>
            <a:ext cx="8437418" cy="167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/>
              <a:t>飼い主に許可なく勝手に動物に触ったり、食べ物を与えないでください</a:t>
            </a:r>
            <a:endParaRPr kumimoji="1" lang="ja-JP" altLang="en-US" sz="36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B42C1E-778B-F2F8-213D-3826FBFB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D99216-9C89-14FE-E05F-FFC69DD4607F}"/>
              </a:ext>
            </a:extLst>
          </p:cNvPr>
          <p:cNvSpPr txBox="1"/>
          <p:nvPr/>
        </p:nvSpPr>
        <p:spPr>
          <a:xfrm>
            <a:off x="2644331" y="3238279"/>
            <a:ext cx="705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b="1" dirty="0"/>
              <a:t>た　　　ち　　　 い  　　　り　　　きん　　　し</a:t>
            </a:r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70A93F-77F6-286E-DDAD-2F03A35CFB18}"/>
              </a:ext>
            </a:extLst>
          </p:cNvPr>
          <p:cNvSpPr txBox="1"/>
          <p:nvPr/>
        </p:nvSpPr>
        <p:spPr>
          <a:xfrm>
            <a:off x="2111604" y="4906153"/>
            <a:ext cx="724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　かいぬし　　　きょか　　　　　かって　　  どうぶつ　　さわ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0186C1-6596-55A6-CCB7-87C8DA268FEE}"/>
              </a:ext>
            </a:extLst>
          </p:cNvPr>
          <p:cNvSpPr txBox="1"/>
          <p:nvPr/>
        </p:nvSpPr>
        <p:spPr>
          <a:xfrm>
            <a:off x="2111603" y="576732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た　べ　もの　　あた　　　</a:t>
            </a:r>
          </a:p>
        </p:txBody>
      </p:sp>
      <p:pic>
        <p:nvPicPr>
          <p:cNvPr id="11" name="図 10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A536983E-67A9-1D63-E22B-7431247E9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81" y="2255669"/>
            <a:ext cx="2447634" cy="18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>
            <a:off x="421262" y="320182"/>
            <a:ext cx="5715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</a:t>
            </a:r>
            <a:r>
              <a:rPr kumimoji="1" lang="en-US" altLang="ja-JP" b="1" dirty="0"/>
              <a:t>-</a:t>
            </a:r>
            <a:r>
              <a:rPr lang="en-US" altLang="ja-JP" b="1" dirty="0"/>
              <a:t>2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439169" y="1810261"/>
            <a:ext cx="6676712" cy="1596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200" b="1" dirty="0">
                <a:solidFill>
                  <a:srgbClr val="FF0000"/>
                </a:solidFill>
              </a:rPr>
              <a:t>ペット飼育場所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B27B19-B759-AF72-1576-0164320CD8BB}"/>
              </a:ext>
            </a:extLst>
          </p:cNvPr>
          <p:cNvSpPr txBox="1"/>
          <p:nvPr/>
        </p:nvSpPr>
        <p:spPr>
          <a:xfrm>
            <a:off x="592282" y="771968"/>
            <a:ext cx="5309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飼い主・関係者以外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43352D-EC0C-3B46-BB9E-96380E4C8704}"/>
              </a:ext>
            </a:extLst>
          </p:cNvPr>
          <p:cNvSpPr txBox="1"/>
          <p:nvPr/>
        </p:nvSpPr>
        <p:spPr>
          <a:xfrm>
            <a:off x="5513523" y="515867"/>
            <a:ext cx="6456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highlight>
                  <a:srgbClr val="FF0000"/>
                </a:highlight>
              </a:rPr>
              <a:t>立ち入り禁止！</a:t>
            </a:r>
            <a:endParaRPr kumimoji="1" lang="ja-JP" altLang="en-US" sz="6600" b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A973D9-22C7-F042-EA11-32613EF2B49B}"/>
              </a:ext>
            </a:extLst>
          </p:cNvPr>
          <p:cNvSpPr txBox="1"/>
          <p:nvPr/>
        </p:nvSpPr>
        <p:spPr>
          <a:xfrm>
            <a:off x="448001" y="3675192"/>
            <a:ext cx="7589889" cy="27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/>
              <a:t>飼い主に許可なく</a:t>
            </a:r>
            <a:endParaRPr lang="en-US" altLang="ja-JP" sz="4000" b="1" dirty="0"/>
          </a:p>
          <a:p>
            <a:pPr>
              <a:lnSpc>
                <a:spcPct val="150000"/>
              </a:lnSpc>
            </a:pPr>
            <a:r>
              <a:rPr lang="ja-JP" altLang="en-US" sz="4000" b="1" dirty="0"/>
              <a:t>勝手に動物に触ったり、</a:t>
            </a:r>
            <a:endParaRPr lang="en-US" altLang="ja-JP" sz="4000" b="1" dirty="0"/>
          </a:p>
          <a:p>
            <a:pPr>
              <a:lnSpc>
                <a:spcPct val="150000"/>
              </a:lnSpc>
            </a:pPr>
            <a:r>
              <a:rPr lang="ja-JP" altLang="en-US" sz="4000" b="1" dirty="0"/>
              <a:t>食べ物を与えないでください</a:t>
            </a:r>
            <a:endParaRPr kumimoji="1" lang="ja-JP" altLang="en-US" sz="40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BDA9760-4AAB-CF13-7BDA-16B1E3C4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513D46-03E7-BC42-4EDD-BE957C3ACCC4}"/>
              </a:ext>
            </a:extLst>
          </p:cNvPr>
          <p:cNvSpPr txBox="1"/>
          <p:nvPr/>
        </p:nvSpPr>
        <p:spPr>
          <a:xfrm>
            <a:off x="7299801" y="2251169"/>
            <a:ext cx="4501319" cy="36317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3000" b="1" dirty="0"/>
              <a:t>犬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4E7D97-2D1E-DD97-101F-C15FCC1EEB61}"/>
              </a:ext>
            </a:extLst>
          </p:cNvPr>
          <p:cNvSpPr txBox="1"/>
          <p:nvPr/>
        </p:nvSpPr>
        <p:spPr>
          <a:xfrm>
            <a:off x="3247159" y="1939932"/>
            <a:ext cx="405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し　　　いく　　　ば　　しょ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559915-ABFD-7F3D-3082-8A6103AB8AFA}"/>
              </a:ext>
            </a:extLst>
          </p:cNvPr>
          <p:cNvSpPr txBox="1"/>
          <p:nvPr/>
        </p:nvSpPr>
        <p:spPr>
          <a:xfrm>
            <a:off x="928251" y="367519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かいぬし　　　　きょか　　　　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04DB22-3A9B-E02C-628E-B45490248566}"/>
              </a:ext>
            </a:extLst>
          </p:cNvPr>
          <p:cNvSpPr txBox="1"/>
          <p:nvPr/>
        </p:nvSpPr>
        <p:spPr>
          <a:xfrm>
            <a:off x="559173" y="4556823"/>
            <a:ext cx="45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かって　　　どうぶつ　　　さわ　　　　　　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98690F-2B30-3290-344E-0210AE14F57D}"/>
              </a:ext>
            </a:extLst>
          </p:cNvPr>
          <p:cNvSpPr txBox="1"/>
          <p:nvPr/>
        </p:nvSpPr>
        <p:spPr>
          <a:xfrm>
            <a:off x="655264" y="5468547"/>
            <a:ext cx="37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たべもの</a:t>
            </a:r>
            <a:r>
              <a:rPr kumimoji="1" lang="ja-JP" altLang="en-US" b="1" dirty="0"/>
              <a:t>　　　　</a:t>
            </a:r>
            <a:r>
              <a:rPr lang="ja-JP" altLang="en-US" b="1" dirty="0"/>
              <a:t> </a:t>
            </a:r>
            <a:r>
              <a:rPr kumimoji="1" lang="ja-JP" altLang="en-US" b="1" dirty="0"/>
              <a:t>あた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441E9E-C5BF-150D-68D8-3CB43D278283}"/>
              </a:ext>
            </a:extLst>
          </p:cNvPr>
          <p:cNvSpPr txBox="1"/>
          <p:nvPr/>
        </p:nvSpPr>
        <p:spPr>
          <a:xfrm>
            <a:off x="1058732" y="524101"/>
            <a:ext cx="516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かいぬし　　　　 かんけいしゃ　 </a:t>
            </a:r>
            <a:r>
              <a:rPr lang="ja-JP" altLang="en-US" b="1" dirty="0"/>
              <a:t>いがい</a:t>
            </a:r>
            <a:r>
              <a:rPr kumimoji="1" lang="ja-JP" altLang="en-US" b="1" dirty="0"/>
              <a:t>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5C3BB1-929B-426C-B67C-09281F3BD86B}"/>
              </a:ext>
            </a:extLst>
          </p:cNvPr>
          <p:cNvSpPr txBox="1"/>
          <p:nvPr/>
        </p:nvSpPr>
        <p:spPr>
          <a:xfrm>
            <a:off x="6028803" y="199798"/>
            <a:ext cx="532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た　　　　　　い　　　　　 　きん　　し　　　</a:t>
            </a:r>
          </a:p>
        </p:txBody>
      </p:sp>
    </p:spTree>
    <p:extLst>
      <p:ext uri="{BB962C8B-B14F-4D97-AF65-F5344CB8AC3E}">
        <p14:creationId xmlns:p14="http://schemas.microsoft.com/office/powerpoint/2010/main" val="171844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>
            <a:off x="421262" y="320182"/>
            <a:ext cx="5715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</a:t>
            </a:r>
            <a:r>
              <a:rPr kumimoji="1" lang="en-US" altLang="ja-JP" b="1" dirty="0"/>
              <a:t>-</a:t>
            </a:r>
            <a:r>
              <a:rPr lang="en-US" altLang="ja-JP" b="1" dirty="0"/>
              <a:t>2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1307075" y="317141"/>
            <a:ext cx="6676712" cy="1596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200" b="1" dirty="0">
                <a:solidFill>
                  <a:srgbClr val="FF0000"/>
                </a:solidFill>
              </a:rPr>
              <a:t>ペット飼育場所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BDA9760-4AAB-CF13-7BDA-16B1E3C4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513D46-03E7-BC42-4EDD-BE957C3ACCC4}"/>
              </a:ext>
            </a:extLst>
          </p:cNvPr>
          <p:cNvSpPr txBox="1"/>
          <p:nvPr/>
        </p:nvSpPr>
        <p:spPr>
          <a:xfrm>
            <a:off x="7299801" y="2251169"/>
            <a:ext cx="4501319" cy="36317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3000" b="1" dirty="0"/>
              <a:t>犬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4E7D97-2D1E-DD97-101F-C15FCC1EEB61}"/>
              </a:ext>
            </a:extLst>
          </p:cNvPr>
          <p:cNvSpPr txBox="1"/>
          <p:nvPr/>
        </p:nvSpPr>
        <p:spPr>
          <a:xfrm>
            <a:off x="4069679" y="415773"/>
            <a:ext cx="405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し　　　いく　　　ば　　しょ</a:t>
            </a:r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5DBECD34-567D-6D6C-F3F6-BEBB54A0B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86" y="1971921"/>
            <a:ext cx="4914385" cy="447030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F0F15C-D9D6-DC12-E2D2-8EED7A1B21A0}"/>
              </a:ext>
            </a:extLst>
          </p:cNvPr>
          <p:cNvSpPr txBox="1"/>
          <p:nvPr/>
        </p:nvSpPr>
        <p:spPr>
          <a:xfrm>
            <a:off x="8521408" y="1359221"/>
            <a:ext cx="4052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/>
              <a:t>いぬ</a:t>
            </a:r>
          </a:p>
        </p:txBody>
      </p:sp>
    </p:spTree>
    <p:extLst>
      <p:ext uri="{BB962C8B-B14F-4D97-AF65-F5344CB8AC3E}">
        <p14:creationId xmlns:p14="http://schemas.microsoft.com/office/powerpoint/2010/main" val="425521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146DEA-6A33-C8A9-DCAA-E1D07992C640}"/>
              </a:ext>
            </a:extLst>
          </p:cNvPr>
          <p:cNvSpPr txBox="1"/>
          <p:nvPr/>
        </p:nvSpPr>
        <p:spPr>
          <a:xfrm>
            <a:off x="421262" y="320182"/>
            <a:ext cx="5715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</a:t>
            </a:r>
            <a:r>
              <a:rPr kumimoji="1" lang="en-US" altLang="ja-JP" b="1" dirty="0"/>
              <a:t>-3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8DC3B-B7CA-3643-9ACE-59BC13AA3D5B}"/>
              </a:ext>
            </a:extLst>
          </p:cNvPr>
          <p:cNvSpPr txBox="1"/>
          <p:nvPr/>
        </p:nvSpPr>
        <p:spPr>
          <a:xfrm>
            <a:off x="439169" y="1810261"/>
            <a:ext cx="6676712" cy="1596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200" b="1" dirty="0">
                <a:solidFill>
                  <a:srgbClr val="FF0000"/>
                </a:solidFill>
              </a:rPr>
              <a:t>ペット飼育場所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B27B19-B759-AF72-1576-0164320CD8BB}"/>
              </a:ext>
            </a:extLst>
          </p:cNvPr>
          <p:cNvSpPr txBox="1"/>
          <p:nvPr/>
        </p:nvSpPr>
        <p:spPr>
          <a:xfrm>
            <a:off x="592282" y="771968"/>
            <a:ext cx="5309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飼い主・関係者以外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43352D-EC0C-3B46-BB9E-96380E4C8704}"/>
              </a:ext>
            </a:extLst>
          </p:cNvPr>
          <p:cNvSpPr txBox="1"/>
          <p:nvPr/>
        </p:nvSpPr>
        <p:spPr>
          <a:xfrm>
            <a:off x="5513523" y="515867"/>
            <a:ext cx="6456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highlight>
                  <a:srgbClr val="FF0000"/>
                </a:highlight>
              </a:rPr>
              <a:t>立ち入り禁止！</a:t>
            </a:r>
            <a:endParaRPr kumimoji="1" lang="ja-JP" altLang="en-US" sz="6600" b="1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A973D9-22C7-F042-EA11-32613EF2B49B}"/>
              </a:ext>
            </a:extLst>
          </p:cNvPr>
          <p:cNvSpPr txBox="1"/>
          <p:nvPr/>
        </p:nvSpPr>
        <p:spPr>
          <a:xfrm>
            <a:off x="448001" y="3675192"/>
            <a:ext cx="7589889" cy="27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b="1" dirty="0"/>
              <a:t>飼い主に許可なく</a:t>
            </a:r>
            <a:endParaRPr lang="en-US" altLang="ja-JP" sz="4000" b="1" dirty="0"/>
          </a:p>
          <a:p>
            <a:pPr>
              <a:lnSpc>
                <a:spcPct val="150000"/>
              </a:lnSpc>
            </a:pPr>
            <a:r>
              <a:rPr lang="ja-JP" altLang="en-US" sz="4000" b="1" dirty="0"/>
              <a:t>勝手に動物に触ったり、</a:t>
            </a:r>
            <a:endParaRPr lang="en-US" altLang="ja-JP" sz="4000" b="1" dirty="0"/>
          </a:p>
          <a:p>
            <a:pPr>
              <a:lnSpc>
                <a:spcPct val="150000"/>
              </a:lnSpc>
            </a:pPr>
            <a:r>
              <a:rPr lang="ja-JP" altLang="en-US" sz="4000" b="1" dirty="0"/>
              <a:t>食べ物を与えないでください</a:t>
            </a:r>
            <a:endParaRPr kumimoji="1" lang="ja-JP" altLang="en-US" sz="40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BDA9760-4AAB-CF13-7BDA-16B1E3C4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79B0-167E-442B-B347-71E4C1D6130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513D46-03E7-BC42-4EDD-BE957C3ACCC4}"/>
              </a:ext>
            </a:extLst>
          </p:cNvPr>
          <p:cNvSpPr txBox="1"/>
          <p:nvPr/>
        </p:nvSpPr>
        <p:spPr>
          <a:xfrm>
            <a:off x="7299801" y="2251169"/>
            <a:ext cx="4501319" cy="36317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3000" b="1" dirty="0"/>
              <a:t>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4E7D97-2D1E-DD97-101F-C15FCC1EEB61}"/>
              </a:ext>
            </a:extLst>
          </p:cNvPr>
          <p:cNvSpPr txBox="1"/>
          <p:nvPr/>
        </p:nvSpPr>
        <p:spPr>
          <a:xfrm>
            <a:off x="3247159" y="1939932"/>
            <a:ext cx="405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し　　　いく　　　ば　　しょ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559915-ABFD-7F3D-3082-8A6103AB8AFA}"/>
              </a:ext>
            </a:extLst>
          </p:cNvPr>
          <p:cNvSpPr txBox="1"/>
          <p:nvPr/>
        </p:nvSpPr>
        <p:spPr>
          <a:xfrm>
            <a:off x="928251" y="367519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かいぬし　　　　きょか　　　　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04DB22-3A9B-E02C-628E-B45490248566}"/>
              </a:ext>
            </a:extLst>
          </p:cNvPr>
          <p:cNvSpPr txBox="1"/>
          <p:nvPr/>
        </p:nvSpPr>
        <p:spPr>
          <a:xfrm>
            <a:off x="559173" y="4556823"/>
            <a:ext cx="45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かって　　　どうぶつ　　　さわ　　　　　　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98690F-2B30-3290-344E-0210AE14F57D}"/>
              </a:ext>
            </a:extLst>
          </p:cNvPr>
          <p:cNvSpPr txBox="1"/>
          <p:nvPr/>
        </p:nvSpPr>
        <p:spPr>
          <a:xfrm>
            <a:off x="655264" y="5468547"/>
            <a:ext cx="37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たべもの</a:t>
            </a:r>
            <a:r>
              <a:rPr kumimoji="1" lang="ja-JP" altLang="en-US" b="1" dirty="0"/>
              <a:t>　　　　</a:t>
            </a:r>
            <a:r>
              <a:rPr lang="ja-JP" altLang="en-US" b="1" dirty="0"/>
              <a:t> </a:t>
            </a:r>
            <a:r>
              <a:rPr kumimoji="1" lang="ja-JP" altLang="en-US" b="1" dirty="0"/>
              <a:t>あた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441E9E-C5BF-150D-68D8-3CB43D278283}"/>
              </a:ext>
            </a:extLst>
          </p:cNvPr>
          <p:cNvSpPr txBox="1"/>
          <p:nvPr/>
        </p:nvSpPr>
        <p:spPr>
          <a:xfrm>
            <a:off x="1058732" y="524101"/>
            <a:ext cx="516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かいぬし　　　　 かんけいしゃ　 </a:t>
            </a:r>
            <a:r>
              <a:rPr lang="ja-JP" altLang="en-US" b="1" dirty="0"/>
              <a:t>いがい</a:t>
            </a:r>
            <a:r>
              <a:rPr kumimoji="1" lang="ja-JP" altLang="en-US" b="1" dirty="0"/>
              <a:t>　　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D5C3BB1-929B-426C-B67C-09281F3BD86B}"/>
              </a:ext>
            </a:extLst>
          </p:cNvPr>
          <p:cNvSpPr txBox="1"/>
          <p:nvPr/>
        </p:nvSpPr>
        <p:spPr>
          <a:xfrm>
            <a:off x="6028803" y="199798"/>
            <a:ext cx="532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た　　　　　　い　　　　　 　きん　　し　　　</a:t>
            </a:r>
          </a:p>
        </p:txBody>
      </p:sp>
    </p:spTree>
    <p:extLst>
      <p:ext uri="{BB962C8B-B14F-4D97-AF65-F5344CB8AC3E}">
        <p14:creationId xmlns:p14="http://schemas.microsoft.com/office/powerpoint/2010/main" val="345857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15688</TotalTime>
  <Words>552</Words>
  <Application>Microsoft Office PowerPoint</Application>
  <PresentationFormat>ワイド画面</PresentationFormat>
  <Paragraphs>161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BIZ UDPゴシック</vt:lpstr>
      <vt:lpstr>Meiryo UI</vt:lpstr>
      <vt:lpstr>UD デジタル 教科書体 N-B</vt:lpstr>
      <vt:lpstr>游ゴシック</vt:lpstr>
      <vt:lpstr>游ゴシック Light</vt:lpstr>
      <vt:lpstr>Arial</vt:lpstr>
      <vt:lpstr>Wingdings</vt:lpstr>
      <vt:lpstr>Office テーマ</vt:lpstr>
      <vt:lpstr>ペット避難所開設 スターターキット 作成日　　　　年　　月　　日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ペット同行避難の方へ ペットの飼育場所はここです </vt:lpstr>
      <vt:lpstr>　ペット同行避難の方へ ペットの飼育場所はここです </vt:lpstr>
      <vt:lpstr>PowerPoint プレゼンテーション</vt:lpstr>
      <vt:lpstr>PowerPoint プレゼンテーション</vt:lpstr>
      <vt:lpstr>ペットに関する 専用掲示板</vt:lpstr>
      <vt:lpstr>PowerPoint プレゼンテーション</vt:lpstr>
      <vt:lpstr>飼い主ミーティング</vt:lpstr>
      <vt:lpstr>ペット食事時間</vt:lpstr>
      <vt:lpstr>ごみ収集所掃除当番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ペット同行避難 避難所手順書</dc:title>
  <dc:creator>里枝子 夏目</dc:creator>
  <cp:lastModifiedBy>里枝子 夏目</cp:lastModifiedBy>
  <cp:revision>2</cp:revision>
  <cp:lastPrinted>2026-04-12T06:41:59Z</cp:lastPrinted>
  <dcterms:created xsi:type="dcterms:W3CDTF">2025-09-19T08:58:45Z</dcterms:created>
  <dcterms:modified xsi:type="dcterms:W3CDTF">2026-04-12T09:48:49Z</dcterms:modified>
</cp:coreProperties>
</file>