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6"/>
  </p:notesMasterIdLst>
  <p:handoutMasterIdLst>
    <p:handoutMasterId r:id="rId17"/>
  </p:handoutMasterIdLst>
  <p:sldIdLst>
    <p:sldId id="256" r:id="rId2"/>
    <p:sldId id="257" r:id="rId3"/>
    <p:sldId id="264" r:id="rId4"/>
    <p:sldId id="267" r:id="rId5"/>
    <p:sldId id="284" r:id="rId6"/>
    <p:sldId id="283" r:id="rId7"/>
    <p:sldId id="311" r:id="rId8"/>
    <p:sldId id="263" r:id="rId9"/>
    <p:sldId id="308" r:id="rId10"/>
    <p:sldId id="265" r:id="rId11"/>
    <p:sldId id="261" r:id="rId12"/>
    <p:sldId id="312" r:id="rId13"/>
    <p:sldId id="309" r:id="rId14"/>
    <p:sldId id="262" r:id="rId15"/>
  </p:sldIdLst>
  <p:sldSz cx="6858000" cy="9906000" type="A4"/>
  <p:notesSz cx="6858000" cy="9874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A53D02-786B-4ADA-8EA1-077D77E305AE}" v="131" dt="2026-04-08T08:50:44.345"/>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808" autoAdjust="0"/>
    <p:restoredTop sz="94660"/>
  </p:normalViewPr>
  <p:slideViewPr>
    <p:cSldViewPr snapToGrid="0">
      <p:cViewPr varScale="1">
        <p:scale>
          <a:sx n="71" d="100"/>
          <a:sy n="71" d="100"/>
        </p:scale>
        <p:origin x="1746" y="9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2" d="100"/>
          <a:sy n="72" d="100"/>
        </p:scale>
        <p:origin x="316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里枝子 夏目" userId="3bd00deb5e1f04b9" providerId="LiveId" clId="{26A53D02-786B-4ADA-8EA1-077D77E305AE}"/>
    <pc:docChg chg="undo custSel modSld">
      <pc:chgData name="里枝子 夏目" userId="3bd00deb5e1f04b9" providerId="LiveId" clId="{26A53D02-786B-4ADA-8EA1-077D77E305AE}" dt="2026-04-08T08:50:44.345" v="853"/>
      <pc:docMkLst>
        <pc:docMk/>
      </pc:docMkLst>
      <pc:sldChg chg="addSp modSp mod">
        <pc:chgData name="里枝子 夏目" userId="3bd00deb5e1f04b9" providerId="LiveId" clId="{26A53D02-786B-4ADA-8EA1-077D77E305AE}" dt="2026-03-15T23:35:04.806" v="330"/>
        <pc:sldMkLst>
          <pc:docMk/>
          <pc:sldMk cId="4175407488" sldId="257"/>
        </pc:sldMkLst>
        <pc:spChg chg="add mod">
          <ac:chgData name="里枝子 夏目" userId="3bd00deb5e1f04b9" providerId="LiveId" clId="{26A53D02-786B-4ADA-8EA1-077D77E305AE}" dt="2026-03-15T23:35:04.806" v="330"/>
          <ac:spMkLst>
            <pc:docMk/>
            <pc:sldMk cId="4175407488" sldId="257"/>
            <ac:spMk id="8" creationId="{542BEF7F-5CB3-885E-77E6-2384F4470D02}"/>
          </ac:spMkLst>
        </pc:spChg>
      </pc:sldChg>
      <pc:sldChg chg="modSp mod">
        <pc:chgData name="里枝子 夏目" userId="3bd00deb5e1f04b9" providerId="LiveId" clId="{26A53D02-786B-4ADA-8EA1-077D77E305AE}" dt="2026-03-20T00:58:47.195" v="667"/>
        <pc:sldMkLst>
          <pc:docMk/>
          <pc:sldMk cId="2985807975" sldId="261"/>
        </pc:sldMkLst>
        <pc:spChg chg="mod">
          <ac:chgData name="里枝子 夏目" userId="3bd00deb5e1f04b9" providerId="LiveId" clId="{26A53D02-786B-4ADA-8EA1-077D77E305AE}" dt="2026-03-20T00:58:47.195" v="667"/>
          <ac:spMkLst>
            <pc:docMk/>
            <pc:sldMk cId="2985807975" sldId="261"/>
            <ac:spMk id="3" creationId="{22DD58A5-533A-FE9B-39C8-A89735A762CC}"/>
          </ac:spMkLst>
        </pc:spChg>
      </pc:sldChg>
      <pc:sldChg chg="modSp mod">
        <pc:chgData name="里枝子 夏目" userId="3bd00deb5e1f04b9" providerId="LiveId" clId="{26A53D02-786B-4ADA-8EA1-077D77E305AE}" dt="2026-03-20T09:18:29.266" v="843"/>
        <pc:sldMkLst>
          <pc:docMk/>
          <pc:sldMk cId="1516395371" sldId="263"/>
        </pc:sldMkLst>
        <pc:spChg chg="mod">
          <ac:chgData name="里枝子 夏目" userId="3bd00deb5e1f04b9" providerId="LiveId" clId="{26A53D02-786B-4ADA-8EA1-077D77E305AE}" dt="2026-03-20T09:18:29.266" v="843"/>
          <ac:spMkLst>
            <pc:docMk/>
            <pc:sldMk cId="1516395371" sldId="263"/>
            <ac:spMk id="11" creationId="{4ED5EE70-155A-A550-20B2-FA1B7ABA6AC7}"/>
          </ac:spMkLst>
        </pc:spChg>
        <pc:picChg chg="mod">
          <ac:chgData name="里枝子 夏目" userId="3bd00deb5e1f04b9" providerId="LiveId" clId="{26A53D02-786B-4ADA-8EA1-077D77E305AE}" dt="2026-03-15T23:36:28.084" v="333" actId="14100"/>
          <ac:picMkLst>
            <pc:docMk/>
            <pc:sldMk cId="1516395371" sldId="263"/>
            <ac:picMk id="7" creationId="{A98C9D78-177F-5DC5-D5AC-104EBDCAE17A}"/>
          </ac:picMkLst>
        </pc:picChg>
      </pc:sldChg>
      <pc:sldChg chg="modSp mod">
        <pc:chgData name="里枝子 夏目" userId="3bd00deb5e1f04b9" providerId="LiveId" clId="{26A53D02-786B-4ADA-8EA1-077D77E305AE}" dt="2026-03-20T00:58:53.387" v="672"/>
        <pc:sldMkLst>
          <pc:docMk/>
          <pc:sldMk cId="704903643" sldId="265"/>
        </pc:sldMkLst>
        <pc:spChg chg="mod">
          <ac:chgData name="里枝子 夏目" userId="3bd00deb5e1f04b9" providerId="LiveId" clId="{26A53D02-786B-4ADA-8EA1-077D77E305AE}" dt="2026-03-20T00:58:53.387" v="672"/>
          <ac:spMkLst>
            <pc:docMk/>
            <pc:sldMk cId="704903643" sldId="265"/>
            <ac:spMk id="3" creationId="{22DD58A5-533A-FE9B-39C8-A89735A762CC}"/>
          </ac:spMkLst>
        </pc:spChg>
      </pc:sldChg>
      <pc:sldChg chg="addSp modSp mod">
        <pc:chgData name="里枝子 夏目" userId="3bd00deb5e1f04b9" providerId="LiveId" clId="{26A53D02-786B-4ADA-8EA1-077D77E305AE}" dt="2026-04-08T08:50:44.345" v="853"/>
        <pc:sldMkLst>
          <pc:docMk/>
          <pc:sldMk cId="1899717381" sldId="283"/>
        </pc:sldMkLst>
        <pc:spChg chg="mod">
          <ac:chgData name="里枝子 夏目" userId="3bd00deb5e1f04b9" providerId="LiveId" clId="{26A53D02-786B-4ADA-8EA1-077D77E305AE}" dt="2026-03-20T09:15:37.766" v="726" actId="2710"/>
          <ac:spMkLst>
            <pc:docMk/>
            <pc:sldMk cId="1899717381" sldId="283"/>
            <ac:spMk id="3" creationId="{22DD58A5-533A-FE9B-39C8-A89735A762CC}"/>
          </ac:spMkLst>
        </pc:spChg>
        <pc:spChg chg="add mod">
          <ac:chgData name="里枝子 夏目" userId="3bd00deb5e1f04b9" providerId="LiveId" clId="{26A53D02-786B-4ADA-8EA1-077D77E305AE}" dt="2026-04-08T08:50:44.345" v="853"/>
          <ac:spMkLst>
            <pc:docMk/>
            <pc:sldMk cId="1899717381" sldId="283"/>
            <ac:spMk id="5" creationId="{A30B2895-7823-A4A1-EEB6-C82C7790F95B}"/>
          </ac:spMkLst>
        </pc:spChg>
        <pc:spChg chg="mod">
          <ac:chgData name="里枝子 夏目" userId="3bd00deb5e1f04b9" providerId="LiveId" clId="{26A53D02-786B-4ADA-8EA1-077D77E305AE}" dt="2026-03-20T09:15:43.234" v="727" actId="1076"/>
          <ac:spMkLst>
            <pc:docMk/>
            <pc:sldMk cId="1899717381" sldId="283"/>
            <ac:spMk id="11" creationId="{A593805E-AC66-6AD6-EF9D-DA20672B03C4}"/>
          </ac:spMkLst>
        </pc:spChg>
        <pc:spChg chg="mod">
          <ac:chgData name="里枝子 夏目" userId="3bd00deb5e1f04b9" providerId="LiveId" clId="{26A53D02-786B-4ADA-8EA1-077D77E305AE}" dt="2026-03-18T13:10:54.076" v="530" actId="1076"/>
          <ac:spMkLst>
            <pc:docMk/>
            <pc:sldMk cId="1899717381" sldId="283"/>
            <ac:spMk id="13" creationId="{360650C8-0167-C89E-9413-902414CD233B}"/>
          </ac:spMkLst>
        </pc:spChg>
        <pc:spChg chg="mod">
          <ac:chgData name="里枝子 夏目" userId="3bd00deb5e1f04b9" providerId="LiveId" clId="{26A53D02-786B-4ADA-8EA1-077D77E305AE}" dt="2026-03-18T13:10:43.507" v="528" actId="1076"/>
          <ac:spMkLst>
            <pc:docMk/>
            <pc:sldMk cId="1899717381" sldId="283"/>
            <ac:spMk id="16" creationId="{5F2C0BC1-244F-C5C8-3D84-8EC73FC99588}"/>
          </ac:spMkLst>
        </pc:spChg>
        <pc:picChg chg="mod">
          <ac:chgData name="里枝子 夏目" userId="3bd00deb5e1f04b9" providerId="LiveId" clId="{26A53D02-786B-4ADA-8EA1-077D77E305AE}" dt="2026-03-18T13:13:46.992" v="572" actId="1076"/>
          <ac:picMkLst>
            <pc:docMk/>
            <pc:sldMk cId="1899717381" sldId="283"/>
            <ac:picMk id="10" creationId="{62E6AD8E-6FB5-1946-C178-115D7A2FB561}"/>
          </ac:picMkLst>
        </pc:picChg>
        <pc:picChg chg="mod">
          <ac:chgData name="里枝子 夏目" userId="3bd00deb5e1f04b9" providerId="LiveId" clId="{26A53D02-786B-4ADA-8EA1-077D77E305AE}" dt="2026-03-18T13:10:49.707" v="529" actId="1076"/>
          <ac:picMkLst>
            <pc:docMk/>
            <pc:sldMk cId="1899717381" sldId="283"/>
            <ac:picMk id="12" creationId="{A300ED94-8AF7-089B-736C-16D5E6AE61B3}"/>
          </ac:picMkLst>
        </pc:picChg>
        <pc:picChg chg="mod">
          <ac:chgData name="里枝子 夏目" userId="3bd00deb5e1f04b9" providerId="LiveId" clId="{26A53D02-786B-4ADA-8EA1-077D77E305AE}" dt="2026-03-18T13:10:38.920" v="527" actId="1076"/>
          <ac:picMkLst>
            <pc:docMk/>
            <pc:sldMk cId="1899717381" sldId="283"/>
            <ac:picMk id="14" creationId="{6AF1954D-0E32-BB38-EB03-5BE4175F15DA}"/>
          </ac:picMkLst>
        </pc:picChg>
      </pc:sldChg>
      <pc:sldChg chg="addSp modSp mod">
        <pc:chgData name="里枝子 夏目" userId="3bd00deb5e1f04b9" providerId="LiveId" clId="{26A53D02-786B-4ADA-8EA1-077D77E305AE}" dt="2026-03-20T09:18:04.734" v="838" actId="1076"/>
        <pc:sldMkLst>
          <pc:docMk/>
          <pc:sldMk cId="2491217384" sldId="284"/>
        </pc:sldMkLst>
        <pc:spChg chg="mod">
          <ac:chgData name="里枝子 夏目" userId="3bd00deb5e1f04b9" providerId="LiveId" clId="{26A53D02-786B-4ADA-8EA1-077D77E305AE}" dt="2026-03-15T23:27:24.985" v="161" actId="20577"/>
          <ac:spMkLst>
            <pc:docMk/>
            <pc:sldMk cId="2491217384" sldId="284"/>
            <ac:spMk id="2" creationId="{DEF62697-2537-F133-5701-453EA242A39C}"/>
          </ac:spMkLst>
        </pc:spChg>
        <pc:spChg chg="mod">
          <ac:chgData name="里枝子 夏目" userId="3bd00deb5e1f04b9" providerId="LiveId" clId="{26A53D02-786B-4ADA-8EA1-077D77E305AE}" dt="2026-03-20T00:58:34.626" v="662"/>
          <ac:spMkLst>
            <pc:docMk/>
            <pc:sldMk cId="2491217384" sldId="284"/>
            <ac:spMk id="3" creationId="{22DD58A5-533A-FE9B-39C8-A89735A762CC}"/>
          </ac:spMkLst>
        </pc:spChg>
        <pc:spChg chg="mod">
          <ac:chgData name="里枝子 夏目" userId="3bd00deb5e1f04b9" providerId="LiveId" clId="{26A53D02-786B-4ADA-8EA1-077D77E305AE}" dt="2026-03-15T23:30:18.094" v="189" actId="948"/>
          <ac:spMkLst>
            <pc:docMk/>
            <pc:sldMk cId="2491217384" sldId="284"/>
            <ac:spMk id="6" creationId="{DCFBD83A-E8FE-83D2-CB28-46F8F42F1BC2}"/>
          </ac:spMkLst>
        </pc:spChg>
        <pc:spChg chg="mod">
          <ac:chgData name="里枝子 夏目" userId="3bd00deb5e1f04b9" providerId="LiveId" clId="{26A53D02-786B-4ADA-8EA1-077D77E305AE}" dt="2026-03-15T23:30:09.395" v="188" actId="14100"/>
          <ac:spMkLst>
            <pc:docMk/>
            <pc:sldMk cId="2491217384" sldId="284"/>
            <ac:spMk id="8" creationId="{A92FFCBC-163C-FD47-3F8F-87B68A833954}"/>
          </ac:spMkLst>
        </pc:spChg>
        <pc:spChg chg="mod">
          <ac:chgData name="里枝子 夏目" userId="3bd00deb5e1f04b9" providerId="LiveId" clId="{26A53D02-786B-4ADA-8EA1-077D77E305AE}" dt="2026-03-15T23:30:58.934" v="199" actId="14100"/>
          <ac:spMkLst>
            <pc:docMk/>
            <pc:sldMk cId="2491217384" sldId="284"/>
            <ac:spMk id="10" creationId="{283254F3-B3F9-307A-1698-5F8FE845B802}"/>
          </ac:spMkLst>
        </pc:spChg>
        <pc:spChg chg="mod">
          <ac:chgData name="里枝子 夏目" userId="3bd00deb5e1f04b9" providerId="LiveId" clId="{26A53D02-786B-4ADA-8EA1-077D77E305AE}" dt="2026-03-15T23:30:50.694" v="197" actId="14100"/>
          <ac:spMkLst>
            <pc:docMk/>
            <pc:sldMk cId="2491217384" sldId="284"/>
            <ac:spMk id="13" creationId="{1ABEC487-16B4-1F6D-205B-44FDF0FF1DE8}"/>
          </ac:spMkLst>
        </pc:spChg>
        <pc:spChg chg="mod">
          <ac:chgData name="里枝子 夏目" userId="3bd00deb5e1f04b9" providerId="LiveId" clId="{26A53D02-786B-4ADA-8EA1-077D77E305AE}" dt="2026-03-15T23:29:59.062" v="187" actId="14100"/>
          <ac:spMkLst>
            <pc:docMk/>
            <pc:sldMk cId="2491217384" sldId="284"/>
            <ac:spMk id="14" creationId="{DB311C0D-7AC8-1533-39D7-8A4283590EFA}"/>
          </ac:spMkLst>
        </pc:spChg>
        <pc:spChg chg="mod">
          <ac:chgData name="里枝子 夏目" userId="3bd00deb5e1f04b9" providerId="LiveId" clId="{26A53D02-786B-4ADA-8EA1-077D77E305AE}" dt="2026-03-15T23:30:54.229" v="198" actId="1076"/>
          <ac:spMkLst>
            <pc:docMk/>
            <pc:sldMk cId="2491217384" sldId="284"/>
            <ac:spMk id="15" creationId="{4C567C05-4968-432D-3381-1D144C7829E8}"/>
          </ac:spMkLst>
        </pc:spChg>
        <pc:spChg chg="mod">
          <ac:chgData name="里枝子 夏目" userId="3bd00deb5e1f04b9" providerId="LiveId" clId="{26A53D02-786B-4ADA-8EA1-077D77E305AE}" dt="2026-03-15T23:31:14.086" v="202" actId="1076"/>
          <ac:spMkLst>
            <pc:docMk/>
            <pc:sldMk cId="2491217384" sldId="284"/>
            <ac:spMk id="18" creationId="{D1765E51-4B69-8A83-363C-2E2BBE10D7C0}"/>
          </ac:spMkLst>
        </pc:spChg>
        <pc:spChg chg="add mod">
          <ac:chgData name="里枝子 夏目" userId="3bd00deb5e1f04b9" providerId="LiveId" clId="{26A53D02-786B-4ADA-8EA1-077D77E305AE}" dt="2026-03-20T09:18:04.734" v="838" actId="1076"/>
          <ac:spMkLst>
            <pc:docMk/>
            <pc:sldMk cId="2491217384" sldId="284"/>
            <ac:spMk id="20" creationId="{A5F6EB25-03A0-16B9-A9CC-EEF79E853225}"/>
          </ac:spMkLst>
        </pc:spChg>
        <pc:grpChg chg="mod">
          <ac:chgData name="里枝子 夏目" userId="3bd00deb5e1f04b9" providerId="LiveId" clId="{26A53D02-786B-4ADA-8EA1-077D77E305AE}" dt="2026-03-15T23:29:04.330" v="174" actId="14100"/>
          <ac:grpSpMkLst>
            <pc:docMk/>
            <pc:sldMk cId="2491217384" sldId="284"/>
            <ac:grpSpMk id="4" creationId="{F2BCE5ED-5CED-DE3D-E2E7-AC32B4DDF3E2}"/>
          </ac:grpSpMkLst>
        </pc:grpChg>
        <pc:picChg chg="mod">
          <ac:chgData name="里枝子 夏目" userId="3bd00deb5e1f04b9" providerId="LiveId" clId="{26A53D02-786B-4ADA-8EA1-077D77E305AE}" dt="2026-03-15T23:31:10.918" v="201" actId="14100"/>
          <ac:picMkLst>
            <pc:docMk/>
            <pc:sldMk cId="2491217384" sldId="284"/>
            <ac:picMk id="21" creationId="{7FA35BCD-CDD4-34D0-0AA6-BAB2749DA2E6}"/>
          </ac:picMkLst>
        </pc:picChg>
        <pc:cxnChg chg="mod">
          <ac:chgData name="里枝子 夏目" userId="3bd00deb5e1f04b9" providerId="LiveId" clId="{26A53D02-786B-4ADA-8EA1-077D77E305AE}" dt="2026-03-15T23:31:27.048" v="203" actId="1076"/>
          <ac:cxnSpMkLst>
            <pc:docMk/>
            <pc:sldMk cId="2491217384" sldId="284"/>
            <ac:cxnSpMk id="19" creationId="{A55CC2E5-CCE3-EE7C-1271-2CA0700660B5}"/>
          </ac:cxnSpMkLst>
        </pc:cxnChg>
      </pc:sldChg>
      <pc:sldChg chg="modSp mod">
        <pc:chgData name="里枝子 夏目" userId="3bd00deb5e1f04b9" providerId="LiveId" clId="{26A53D02-786B-4ADA-8EA1-077D77E305AE}" dt="2026-03-15T23:35:35.671" v="331" actId="14100"/>
        <pc:sldMkLst>
          <pc:docMk/>
          <pc:sldMk cId="1642325806" sldId="311"/>
        </pc:sldMkLst>
        <pc:spChg chg="mod">
          <ac:chgData name="里枝子 夏目" userId="3bd00deb5e1f04b9" providerId="LiveId" clId="{26A53D02-786B-4ADA-8EA1-077D77E305AE}" dt="2026-03-15T23:35:35.671" v="331" actId="14100"/>
          <ac:spMkLst>
            <pc:docMk/>
            <pc:sldMk cId="1642325806" sldId="311"/>
            <ac:spMk id="18" creationId="{EC73E853-7D49-0EB0-2573-8748F6C1EAA5}"/>
          </ac:spMkLst>
        </pc:spChg>
      </pc:sldChg>
      <pc:sldChg chg="modSp mod">
        <pc:chgData name="里枝子 夏目" userId="3bd00deb5e1f04b9" providerId="LiveId" clId="{26A53D02-786B-4ADA-8EA1-077D77E305AE}" dt="2026-03-20T00:59:28.610" v="692" actId="20577"/>
        <pc:sldMkLst>
          <pc:docMk/>
          <pc:sldMk cId="2463774818" sldId="312"/>
        </pc:sldMkLst>
        <pc:spChg chg="mod">
          <ac:chgData name="里枝子 夏目" userId="3bd00deb5e1f04b9" providerId="LiveId" clId="{26A53D02-786B-4ADA-8EA1-077D77E305AE}" dt="2026-03-20T00:59:28.610" v="692" actId="20577"/>
          <ac:spMkLst>
            <pc:docMk/>
            <pc:sldMk cId="2463774818" sldId="312"/>
            <ac:spMk id="3" creationId="{22DD58A5-533A-FE9B-39C8-A89735A762CC}"/>
          </ac:spMkLst>
        </pc:spChg>
      </pc:sldChg>
    </pc:docChg>
  </pc:docChgLst>
  <pc:docChgLst>
    <pc:chgData name="里枝子 夏目" userId="3bd00deb5e1f04b9" providerId="LiveId" clId="{491B538B-874F-4DB5-ABC0-EB95BF3BC0FC}"/>
    <pc:docChg chg="undo custSel modSld sldOrd">
      <pc:chgData name="里枝子 夏目" userId="3bd00deb5e1f04b9" providerId="LiveId" clId="{491B538B-874F-4DB5-ABC0-EB95BF3BC0FC}" dt="2026-02-09T21:55:28.772" v="382"/>
      <pc:docMkLst>
        <pc:docMk/>
      </pc:docMkLst>
      <pc:sldChg chg="modSp mod">
        <pc:chgData name="里枝子 夏目" userId="3bd00deb5e1f04b9" providerId="LiveId" clId="{491B538B-874F-4DB5-ABC0-EB95BF3BC0FC}" dt="2026-02-04T08:36:48.952" v="235" actId="20577"/>
        <pc:sldMkLst>
          <pc:docMk/>
          <pc:sldMk cId="1193070973" sldId="256"/>
        </pc:sldMkLst>
        <pc:spChg chg="mod">
          <ac:chgData name="里枝子 夏目" userId="3bd00deb5e1f04b9" providerId="LiveId" clId="{491B538B-874F-4DB5-ABC0-EB95BF3BC0FC}" dt="2026-02-04T08:36:48.952" v="235" actId="20577"/>
          <ac:spMkLst>
            <pc:docMk/>
            <pc:sldMk cId="1193070973" sldId="256"/>
            <ac:spMk id="6" creationId="{88155D8B-16B8-30B8-4700-6FD36C22C8E9}"/>
          </ac:spMkLst>
        </pc:spChg>
      </pc:sldChg>
      <pc:sldChg chg="addSp delSp modSp mod">
        <pc:chgData name="里枝子 夏目" userId="3bd00deb5e1f04b9" providerId="LiveId" clId="{491B538B-874F-4DB5-ABC0-EB95BF3BC0FC}" dt="2026-02-04T08:31:21.719" v="231" actId="478"/>
        <pc:sldMkLst>
          <pc:docMk/>
          <pc:sldMk cId="2985807975" sldId="261"/>
        </pc:sldMkLst>
        <pc:spChg chg="mod">
          <ac:chgData name="里枝子 夏目" userId="3bd00deb5e1f04b9" providerId="LiveId" clId="{491B538B-874F-4DB5-ABC0-EB95BF3BC0FC}" dt="2026-02-04T08:22:46.799" v="186"/>
          <ac:spMkLst>
            <pc:docMk/>
            <pc:sldMk cId="2985807975" sldId="261"/>
            <ac:spMk id="3" creationId="{22DD58A5-533A-FE9B-39C8-A89735A762CC}"/>
          </ac:spMkLst>
        </pc:spChg>
        <pc:spChg chg="mod">
          <ac:chgData name="里枝子 夏目" userId="3bd00deb5e1f04b9" providerId="LiveId" clId="{491B538B-874F-4DB5-ABC0-EB95BF3BC0FC}" dt="2026-02-04T08:20:38.490" v="158" actId="1076"/>
          <ac:spMkLst>
            <pc:docMk/>
            <pc:sldMk cId="2985807975" sldId="261"/>
            <ac:spMk id="5" creationId="{BE49DAB0-C3F0-5FC8-74A2-7D13F959BD55}"/>
          </ac:spMkLst>
        </pc:spChg>
        <pc:spChg chg="add del mod">
          <ac:chgData name="里枝子 夏目" userId="3bd00deb5e1f04b9" providerId="LiveId" clId="{491B538B-874F-4DB5-ABC0-EB95BF3BC0FC}" dt="2026-02-04T08:31:21.719" v="231" actId="478"/>
          <ac:spMkLst>
            <pc:docMk/>
            <pc:sldMk cId="2985807975" sldId="261"/>
            <ac:spMk id="16" creationId="{DC4409BA-8275-8264-A20A-92F3A2B056BA}"/>
          </ac:spMkLst>
        </pc:spChg>
        <pc:spChg chg="add del">
          <ac:chgData name="里枝子 夏目" userId="3bd00deb5e1f04b9" providerId="LiveId" clId="{491B538B-874F-4DB5-ABC0-EB95BF3BC0FC}" dt="2026-02-04T08:29:53.181" v="202"/>
          <ac:spMkLst>
            <pc:docMk/>
            <pc:sldMk cId="2985807975" sldId="261"/>
            <ac:spMk id="17" creationId="{A8D4AF29-C6E4-F059-835F-D78407D5EFF6}"/>
          </ac:spMkLst>
        </pc:spChg>
        <pc:spChg chg="add mod">
          <ac:chgData name="里枝子 夏目" userId="3bd00deb5e1f04b9" providerId="LiveId" clId="{491B538B-874F-4DB5-ABC0-EB95BF3BC0FC}" dt="2026-02-04T08:31:19.046" v="230" actId="1076"/>
          <ac:spMkLst>
            <pc:docMk/>
            <pc:sldMk cId="2985807975" sldId="261"/>
            <ac:spMk id="24" creationId="{87F29FA7-5AEF-AEC8-047F-0AAF5EE87789}"/>
          </ac:spMkLst>
        </pc:spChg>
        <pc:picChg chg="add mod">
          <ac:chgData name="里枝子 夏目" userId="3bd00deb5e1f04b9" providerId="LiveId" clId="{491B538B-874F-4DB5-ABC0-EB95BF3BC0FC}" dt="2026-02-04T08:21:30.159" v="165" actId="1582"/>
          <ac:picMkLst>
            <pc:docMk/>
            <pc:sldMk cId="2985807975" sldId="261"/>
            <ac:picMk id="8" creationId="{9B3139CE-68B8-DC0F-341C-02691CE6134D}"/>
          </ac:picMkLst>
        </pc:picChg>
        <pc:picChg chg="del">
          <ac:chgData name="里枝子 夏目" userId="3bd00deb5e1f04b9" providerId="LiveId" clId="{491B538B-874F-4DB5-ABC0-EB95BF3BC0FC}" dt="2026-02-04T08:09:51.282" v="0" actId="478"/>
          <ac:picMkLst>
            <pc:docMk/>
            <pc:sldMk cId="2985807975" sldId="261"/>
            <ac:picMk id="9" creationId="{AB508521-A2FB-FB35-FC22-DFDB45F5584B}"/>
          </ac:picMkLst>
        </pc:picChg>
        <pc:picChg chg="add mod">
          <ac:chgData name="里枝子 夏目" userId="3bd00deb5e1f04b9" providerId="LiveId" clId="{491B538B-874F-4DB5-ABC0-EB95BF3BC0FC}" dt="2026-02-04T08:21:58.145" v="177" actId="14100"/>
          <ac:picMkLst>
            <pc:docMk/>
            <pc:sldMk cId="2985807975" sldId="261"/>
            <ac:picMk id="11" creationId="{1AAFF075-69FC-9133-612B-E920AEC6BDB3}"/>
          </ac:picMkLst>
        </pc:picChg>
        <pc:picChg chg="add mod">
          <ac:chgData name="里枝子 夏目" userId="3bd00deb5e1f04b9" providerId="LiveId" clId="{491B538B-874F-4DB5-ABC0-EB95BF3BC0FC}" dt="2026-02-04T08:22:00.361" v="178" actId="1076"/>
          <ac:picMkLst>
            <pc:docMk/>
            <pc:sldMk cId="2985807975" sldId="261"/>
            <ac:picMk id="12" creationId="{659B3B15-4F5C-785D-34FE-4AF5A524D52C}"/>
          </ac:picMkLst>
        </pc:picChg>
        <pc:picChg chg="add mod">
          <ac:chgData name="里枝子 夏目" userId="3bd00deb5e1f04b9" providerId="LiveId" clId="{491B538B-874F-4DB5-ABC0-EB95BF3BC0FC}" dt="2026-02-04T08:22:02.664" v="179" actId="1076"/>
          <ac:picMkLst>
            <pc:docMk/>
            <pc:sldMk cId="2985807975" sldId="261"/>
            <ac:picMk id="13" creationId="{04935970-79E5-39E9-1B01-4F331D58B75C}"/>
          </ac:picMkLst>
        </pc:picChg>
        <pc:picChg chg="add mod">
          <ac:chgData name="里枝子 夏目" userId="3bd00deb5e1f04b9" providerId="LiveId" clId="{491B538B-874F-4DB5-ABC0-EB95BF3BC0FC}" dt="2026-02-04T08:22:04.680" v="180" actId="1076"/>
          <ac:picMkLst>
            <pc:docMk/>
            <pc:sldMk cId="2985807975" sldId="261"/>
            <ac:picMk id="14" creationId="{B054BC07-D798-043A-F3C4-0B08349E3784}"/>
          </ac:picMkLst>
        </pc:picChg>
        <pc:picChg chg="add mod">
          <ac:chgData name="里枝子 夏目" userId="3bd00deb5e1f04b9" providerId="LiveId" clId="{491B538B-874F-4DB5-ABC0-EB95BF3BC0FC}" dt="2026-02-04T08:22:05.945" v="181" actId="1076"/>
          <ac:picMkLst>
            <pc:docMk/>
            <pc:sldMk cId="2985807975" sldId="261"/>
            <ac:picMk id="15" creationId="{CF0F2198-4816-AB0E-147D-9E2D769853F4}"/>
          </ac:picMkLst>
        </pc:picChg>
        <pc:picChg chg="add mod">
          <ac:chgData name="里枝子 夏目" userId="3bd00deb5e1f04b9" providerId="LiveId" clId="{491B538B-874F-4DB5-ABC0-EB95BF3BC0FC}" dt="2026-02-04T08:30:15.039" v="208" actId="14100"/>
          <ac:picMkLst>
            <pc:docMk/>
            <pc:sldMk cId="2985807975" sldId="261"/>
            <ac:picMk id="19" creationId="{18734CA1-2859-B10A-9CA1-3BBD3F9C5F5D}"/>
          </ac:picMkLst>
        </pc:picChg>
        <pc:picChg chg="add mod">
          <ac:chgData name="里枝子 夏目" userId="3bd00deb5e1f04b9" providerId="LiveId" clId="{491B538B-874F-4DB5-ABC0-EB95BF3BC0FC}" dt="2026-02-04T08:31:06.658" v="228" actId="1076"/>
          <ac:picMkLst>
            <pc:docMk/>
            <pc:sldMk cId="2985807975" sldId="261"/>
            <ac:picMk id="20" creationId="{B799AC7F-0EEA-D348-7682-557087F4B84F}"/>
          </ac:picMkLst>
        </pc:picChg>
        <pc:picChg chg="add mod">
          <ac:chgData name="里枝子 夏目" userId="3bd00deb5e1f04b9" providerId="LiveId" clId="{491B538B-874F-4DB5-ABC0-EB95BF3BC0FC}" dt="2026-02-04T08:30:31.905" v="215" actId="14100"/>
          <ac:picMkLst>
            <pc:docMk/>
            <pc:sldMk cId="2985807975" sldId="261"/>
            <ac:picMk id="21" creationId="{92B1B9E9-1129-3DA8-14D9-05D321213D74}"/>
          </ac:picMkLst>
        </pc:picChg>
        <pc:picChg chg="add mod">
          <ac:chgData name="里枝子 夏目" userId="3bd00deb5e1f04b9" providerId="LiveId" clId="{491B538B-874F-4DB5-ABC0-EB95BF3BC0FC}" dt="2026-02-04T08:30:37.649" v="217" actId="1076"/>
          <ac:picMkLst>
            <pc:docMk/>
            <pc:sldMk cId="2985807975" sldId="261"/>
            <ac:picMk id="22" creationId="{B5854C55-BB37-5C9C-B956-059578F606AB}"/>
          </ac:picMkLst>
        </pc:picChg>
        <pc:picChg chg="add mod">
          <ac:chgData name="里枝子 夏目" userId="3bd00deb5e1f04b9" providerId="LiveId" clId="{491B538B-874F-4DB5-ABC0-EB95BF3BC0FC}" dt="2026-02-04T08:30:57.153" v="226" actId="14100"/>
          <ac:picMkLst>
            <pc:docMk/>
            <pc:sldMk cId="2985807975" sldId="261"/>
            <ac:picMk id="23" creationId="{250F73F4-26F1-A482-FB2C-FAE0C759153A}"/>
          </ac:picMkLst>
        </pc:picChg>
      </pc:sldChg>
      <pc:sldChg chg="modSp mod">
        <pc:chgData name="里枝子 夏目" userId="3bd00deb5e1f04b9" providerId="LiveId" clId="{491B538B-874F-4DB5-ABC0-EB95BF3BC0FC}" dt="2026-02-09T21:55:28.772" v="382"/>
        <pc:sldMkLst>
          <pc:docMk/>
          <pc:sldMk cId="2926501174" sldId="262"/>
        </pc:sldMkLst>
        <pc:spChg chg="mod">
          <ac:chgData name="里枝子 夏目" userId="3bd00deb5e1f04b9" providerId="LiveId" clId="{491B538B-874F-4DB5-ABC0-EB95BF3BC0FC}" dt="2026-02-09T21:55:28.772" v="382"/>
          <ac:spMkLst>
            <pc:docMk/>
            <pc:sldMk cId="2926501174" sldId="262"/>
            <ac:spMk id="3" creationId="{22DD58A5-533A-FE9B-39C8-A89735A762CC}"/>
          </ac:spMkLst>
        </pc:spChg>
      </pc:sldChg>
      <pc:sldChg chg="modSp mod">
        <pc:chgData name="里枝子 夏目" userId="3bd00deb5e1f04b9" providerId="LiveId" clId="{491B538B-874F-4DB5-ABC0-EB95BF3BC0FC}" dt="2026-02-04T08:20:11.101" v="133" actId="1076"/>
        <pc:sldMkLst>
          <pc:docMk/>
          <pc:sldMk cId="44869956" sldId="264"/>
        </pc:sldMkLst>
        <pc:spChg chg="mod">
          <ac:chgData name="里枝子 夏目" userId="3bd00deb5e1f04b9" providerId="LiveId" clId="{491B538B-874F-4DB5-ABC0-EB95BF3BC0FC}" dt="2026-02-04T08:20:11.101" v="133" actId="1076"/>
          <ac:spMkLst>
            <pc:docMk/>
            <pc:sldMk cId="44869956" sldId="264"/>
            <ac:spMk id="13" creationId="{E2479EAF-8201-00AB-D333-9D75876F1D8D}"/>
          </ac:spMkLst>
        </pc:spChg>
      </pc:sldChg>
      <pc:sldChg chg="modSp mod">
        <pc:chgData name="里枝子 夏目" userId="3bd00deb5e1f04b9" providerId="LiveId" clId="{491B538B-874F-4DB5-ABC0-EB95BF3BC0FC}" dt="2026-02-04T08:20:30.906" v="156"/>
        <pc:sldMkLst>
          <pc:docMk/>
          <pc:sldMk cId="704903643" sldId="265"/>
        </pc:sldMkLst>
        <pc:spChg chg="mod">
          <ac:chgData name="里枝子 夏目" userId="3bd00deb5e1f04b9" providerId="LiveId" clId="{491B538B-874F-4DB5-ABC0-EB95BF3BC0FC}" dt="2026-02-04T08:20:30.906" v="156"/>
          <ac:spMkLst>
            <pc:docMk/>
            <pc:sldMk cId="704903643" sldId="265"/>
            <ac:spMk id="11" creationId="{2989DC63-FECA-39A2-D1A0-F7C6A0792316}"/>
          </ac:spMkLst>
        </pc:spChg>
      </pc:sldChg>
      <pc:sldChg chg="modSp mod">
        <pc:chgData name="里枝子 夏目" userId="3bd00deb5e1f04b9" providerId="LiveId" clId="{491B538B-874F-4DB5-ABC0-EB95BF3BC0FC}" dt="2026-02-04T08:20:20.944" v="151"/>
        <pc:sldMkLst>
          <pc:docMk/>
          <pc:sldMk cId="2438725179" sldId="267"/>
        </pc:sldMkLst>
        <pc:spChg chg="mod">
          <ac:chgData name="里枝子 夏目" userId="3bd00deb5e1f04b9" providerId="LiveId" clId="{491B538B-874F-4DB5-ABC0-EB95BF3BC0FC}" dt="2026-02-04T08:20:20.944" v="151"/>
          <ac:spMkLst>
            <pc:docMk/>
            <pc:sldMk cId="2438725179" sldId="267"/>
            <ac:spMk id="12" creationId="{F91B9117-0962-D0FF-00F6-827E3010951E}"/>
          </ac:spMkLst>
        </pc:spChg>
      </pc:sldChg>
      <pc:sldChg chg="modSp mod">
        <pc:chgData name="里枝子 夏目" userId="3bd00deb5e1f04b9" providerId="LiveId" clId="{491B538B-874F-4DB5-ABC0-EB95BF3BC0FC}" dt="2026-02-04T08:20:01.567" v="123"/>
        <pc:sldMkLst>
          <pc:docMk/>
          <pc:sldMk cId="1899717381" sldId="283"/>
        </pc:sldMkLst>
        <pc:spChg chg="mod">
          <ac:chgData name="里枝子 夏目" userId="3bd00deb5e1f04b9" providerId="LiveId" clId="{491B538B-874F-4DB5-ABC0-EB95BF3BC0FC}" dt="2026-02-04T08:20:01.567" v="123"/>
          <ac:spMkLst>
            <pc:docMk/>
            <pc:sldMk cId="1899717381" sldId="283"/>
            <ac:spMk id="16" creationId="{5F2C0BC1-244F-C5C8-3D84-8EC73FC99588}"/>
          </ac:spMkLst>
        </pc:spChg>
      </pc:sldChg>
      <pc:sldChg chg="modSp mod">
        <pc:chgData name="里枝子 夏目" userId="3bd00deb5e1f04b9" providerId="LiveId" clId="{491B538B-874F-4DB5-ABC0-EB95BF3BC0FC}" dt="2026-02-04T10:20:05.783" v="343" actId="20577"/>
        <pc:sldMkLst>
          <pc:docMk/>
          <pc:sldMk cId="22996576" sldId="309"/>
        </pc:sldMkLst>
        <pc:spChg chg="mod">
          <ac:chgData name="里枝子 夏目" userId="3bd00deb5e1f04b9" providerId="LiveId" clId="{491B538B-874F-4DB5-ABC0-EB95BF3BC0FC}" dt="2026-02-04T10:20:05.783" v="343" actId="20577"/>
          <ac:spMkLst>
            <pc:docMk/>
            <pc:sldMk cId="22996576" sldId="309"/>
            <ac:spMk id="5" creationId="{AAE5FCED-E88C-CF8E-E66F-FF787DA569D6}"/>
          </ac:spMkLst>
        </pc:spChg>
      </pc:sldChg>
      <pc:sldChg chg="ord">
        <pc:chgData name="里枝子 夏目" userId="3bd00deb5e1f04b9" providerId="LiveId" clId="{491B538B-874F-4DB5-ABC0-EB95BF3BC0FC}" dt="2026-02-04T08:11:24.791" v="90"/>
        <pc:sldMkLst>
          <pc:docMk/>
          <pc:sldMk cId="2463774818" sldId="312"/>
        </pc:sldMkLst>
      </pc:sldChg>
    </pc:docChg>
  </pc:docChgLst>
  <pc:docChgLst>
    <pc:chgData name="夏目 里枝子" userId="3bd00deb5e1f04b9" providerId="LiveId" clId="{491B538B-874F-4DB5-ABC0-EB95BF3BC0FC}"/>
    <pc:docChg chg="custSel modSld sldOrd">
      <pc:chgData name="夏目 里枝子" userId="3bd00deb5e1f04b9" providerId="LiveId" clId="{491B538B-874F-4DB5-ABC0-EB95BF3BC0FC}" dt="2026-02-04T10:44:49.401" v="105" actId="1076"/>
      <pc:docMkLst>
        <pc:docMk/>
      </pc:docMkLst>
      <pc:sldChg chg="addSp delSp modSp mod ord">
        <pc:chgData name="夏目 里枝子" userId="3bd00deb5e1f04b9" providerId="LiveId" clId="{491B538B-874F-4DB5-ABC0-EB95BF3BC0FC}" dt="2026-02-04T10:44:49.401" v="105" actId="1076"/>
        <pc:sldMkLst>
          <pc:docMk/>
          <pc:sldMk cId="2985807975" sldId="261"/>
        </pc:sldMkLst>
        <pc:spChg chg="mod">
          <ac:chgData name="夏目 里枝子" userId="3bd00deb5e1f04b9" providerId="LiveId" clId="{491B538B-874F-4DB5-ABC0-EB95BF3BC0FC}" dt="2026-02-04T10:42:47.783" v="73"/>
          <ac:spMkLst>
            <pc:docMk/>
            <pc:sldMk cId="2985807975" sldId="261"/>
            <ac:spMk id="3" creationId="{22DD58A5-533A-FE9B-39C8-A89735A762CC}"/>
          </ac:spMkLst>
        </pc:spChg>
        <pc:spChg chg="mod">
          <ac:chgData name="夏目 里枝子" userId="3bd00deb5e1f04b9" providerId="LiveId" clId="{491B538B-874F-4DB5-ABC0-EB95BF3BC0FC}" dt="2026-02-04T10:44:49.401" v="105" actId="1076"/>
          <ac:spMkLst>
            <pc:docMk/>
            <pc:sldMk cId="2985807975" sldId="261"/>
            <ac:spMk id="5" creationId="{BE49DAB0-C3F0-5FC8-74A2-7D13F959BD55}"/>
          </ac:spMkLst>
        </pc:spChg>
        <pc:spChg chg="mod">
          <ac:chgData name="夏目 里枝子" userId="3bd00deb5e1f04b9" providerId="LiveId" clId="{491B538B-874F-4DB5-ABC0-EB95BF3BC0FC}" dt="2026-02-04T10:43:07.427" v="74" actId="1076"/>
          <ac:spMkLst>
            <pc:docMk/>
            <pc:sldMk cId="2985807975" sldId="261"/>
            <ac:spMk id="24" creationId="{87F29FA7-5AEF-AEC8-047F-0AAF5EE87789}"/>
          </ac:spMkLst>
        </pc:spChg>
        <pc:picChg chg="add mod">
          <ac:chgData name="夏目 里枝子" userId="3bd00deb5e1f04b9" providerId="LiveId" clId="{491B538B-874F-4DB5-ABC0-EB95BF3BC0FC}" dt="2026-02-04T10:44:04.328" v="92" actId="1076"/>
          <ac:picMkLst>
            <pc:docMk/>
            <pc:sldMk cId="2985807975" sldId="261"/>
            <ac:picMk id="7" creationId="{C0210AC0-7570-8C55-14B7-D667D8B7AC38}"/>
          </ac:picMkLst>
        </pc:picChg>
        <pc:picChg chg="mod">
          <ac:chgData name="夏目 里枝子" userId="3bd00deb5e1f04b9" providerId="LiveId" clId="{491B538B-874F-4DB5-ABC0-EB95BF3BC0FC}" dt="2026-02-04T10:44:39.625" v="103" actId="1076"/>
          <ac:picMkLst>
            <pc:docMk/>
            <pc:sldMk cId="2985807975" sldId="261"/>
            <ac:picMk id="8" creationId="{9B3139CE-68B8-DC0F-341C-02691CE6134D}"/>
          </ac:picMkLst>
        </pc:picChg>
        <pc:picChg chg="add mod">
          <ac:chgData name="夏目 里枝子" userId="3bd00deb5e1f04b9" providerId="LiveId" clId="{491B538B-874F-4DB5-ABC0-EB95BF3BC0FC}" dt="2026-02-04T10:44:24.466" v="99" actId="1076"/>
          <ac:picMkLst>
            <pc:docMk/>
            <pc:sldMk cId="2985807975" sldId="261"/>
            <ac:picMk id="9" creationId="{C535A93E-3F90-BDFC-BABD-D4B3BD51515A}"/>
          </ac:picMkLst>
        </pc:picChg>
        <pc:picChg chg="mod">
          <ac:chgData name="夏目 里枝子" userId="3bd00deb5e1f04b9" providerId="LiveId" clId="{491B538B-874F-4DB5-ABC0-EB95BF3BC0FC}" dt="2026-02-04T10:43:25.638" v="81" actId="1076"/>
          <ac:picMkLst>
            <pc:docMk/>
            <pc:sldMk cId="2985807975" sldId="261"/>
            <ac:picMk id="11" creationId="{1AAFF075-69FC-9133-612B-E920AEC6BDB3}"/>
          </ac:picMkLst>
        </pc:picChg>
        <pc:picChg chg="mod">
          <ac:chgData name="夏目 里枝子" userId="3bd00deb5e1f04b9" providerId="LiveId" clId="{491B538B-874F-4DB5-ABC0-EB95BF3BC0FC}" dt="2026-02-04T10:44:34.712" v="102" actId="1076"/>
          <ac:picMkLst>
            <pc:docMk/>
            <pc:sldMk cId="2985807975" sldId="261"/>
            <ac:picMk id="12" creationId="{659B3B15-4F5C-785D-34FE-4AF5A524D52C}"/>
          </ac:picMkLst>
        </pc:picChg>
        <pc:picChg chg="del mod">
          <ac:chgData name="夏目 里枝子" userId="3bd00deb5e1f04b9" providerId="LiveId" clId="{491B538B-874F-4DB5-ABC0-EB95BF3BC0FC}" dt="2026-02-04T10:43:51.253" v="85" actId="478"/>
          <ac:picMkLst>
            <pc:docMk/>
            <pc:sldMk cId="2985807975" sldId="261"/>
            <ac:picMk id="13" creationId="{04935970-79E5-39E9-1B01-4F331D58B75C}"/>
          </ac:picMkLst>
        </pc:picChg>
        <pc:picChg chg="mod">
          <ac:chgData name="夏目 里枝子" userId="3bd00deb5e1f04b9" providerId="LiveId" clId="{491B538B-874F-4DB5-ABC0-EB95BF3BC0FC}" dt="2026-02-04T10:43:28.999" v="83" actId="1076"/>
          <ac:picMkLst>
            <pc:docMk/>
            <pc:sldMk cId="2985807975" sldId="261"/>
            <ac:picMk id="14" creationId="{B054BC07-D798-043A-F3C4-0B08349E3784}"/>
          </ac:picMkLst>
        </pc:picChg>
        <pc:picChg chg="mod">
          <ac:chgData name="夏目 里枝子" userId="3bd00deb5e1f04b9" providerId="LiveId" clId="{491B538B-874F-4DB5-ABC0-EB95BF3BC0FC}" dt="2026-02-04T10:43:31.334" v="84" actId="1076"/>
          <ac:picMkLst>
            <pc:docMk/>
            <pc:sldMk cId="2985807975" sldId="261"/>
            <ac:picMk id="15" creationId="{CF0F2198-4816-AB0E-147D-9E2D769853F4}"/>
          </ac:picMkLst>
        </pc:picChg>
        <pc:picChg chg="mod">
          <ac:chgData name="夏目 里枝子" userId="3bd00deb5e1f04b9" providerId="LiveId" clId="{491B538B-874F-4DB5-ABC0-EB95BF3BC0FC}" dt="2026-02-04T10:44:42.071" v="104" actId="1076"/>
          <ac:picMkLst>
            <pc:docMk/>
            <pc:sldMk cId="2985807975" sldId="261"/>
            <ac:picMk id="19" creationId="{18734CA1-2859-B10A-9CA1-3BBD3F9C5F5D}"/>
          </ac:picMkLst>
        </pc:picChg>
        <pc:picChg chg="mod">
          <ac:chgData name="夏目 里枝子" userId="3bd00deb5e1f04b9" providerId="LiveId" clId="{491B538B-874F-4DB5-ABC0-EB95BF3BC0FC}" dt="2026-02-04T10:43:17.758" v="79" actId="1076"/>
          <ac:picMkLst>
            <pc:docMk/>
            <pc:sldMk cId="2985807975" sldId="261"/>
            <ac:picMk id="20" creationId="{B799AC7F-0EEA-D348-7682-557087F4B84F}"/>
          </ac:picMkLst>
        </pc:picChg>
        <pc:picChg chg="del mod">
          <ac:chgData name="夏目 里枝子" userId="3bd00deb5e1f04b9" providerId="LiveId" clId="{491B538B-874F-4DB5-ABC0-EB95BF3BC0FC}" dt="2026-02-04T10:44:08.268" v="94" actId="478"/>
          <ac:picMkLst>
            <pc:docMk/>
            <pc:sldMk cId="2985807975" sldId="261"/>
            <ac:picMk id="21" creationId="{92B1B9E9-1129-3DA8-14D9-05D321213D74}"/>
          </ac:picMkLst>
        </pc:picChg>
        <pc:picChg chg="mod">
          <ac:chgData name="夏目 里枝子" userId="3bd00deb5e1f04b9" providerId="LiveId" clId="{491B538B-874F-4DB5-ABC0-EB95BF3BC0FC}" dt="2026-02-04T10:43:12.534" v="77" actId="1076"/>
          <ac:picMkLst>
            <pc:docMk/>
            <pc:sldMk cId="2985807975" sldId="261"/>
            <ac:picMk id="22" creationId="{B5854C55-BB37-5C9C-B956-059578F606AB}"/>
          </ac:picMkLst>
        </pc:picChg>
        <pc:picChg chg="mod">
          <ac:chgData name="夏目 里枝子" userId="3bd00deb5e1f04b9" providerId="LiveId" clId="{491B538B-874F-4DB5-ABC0-EB95BF3BC0FC}" dt="2026-02-04T10:43:14.900" v="78" actId="1076"/>
          <ac:picMkLst>
            <pc:docMk/>
            <pc:sldMk cId="2985807975" sldId="261"/>
            <ac:picMk id="23" creationId="{250F73F4-26F1-A482-FB2C-FAE0C759153A}"/>
          </ac:picMkLst>
        </pc:picChg>
      </pc:sldChg>
      <pc:sldChg chg="modSp mod">
        <pc:chgData name="夏目 里枝子" userId="3bd00deb5e1f04b9" providerId="LiveId" clId="{491B538B-874F-4DB5-ABC0-EB95BF3BC0FC}" dt="2026-02-04T10:21:21.281" v="2" actId="5793"/>
        <pc:sldMkLst>
          <pc:docMk/>
          <pc:sldMk cId="2926501174" sldId="262"/>
        </pc:sldMkLst>
        <pc:spChg chg="mod">
          <ac:chgData name="夏目 里枝子" userId="3bd00deb5e1f04b9" providerId="LiveId" clId="{491B538B-874F-4DB5-ABC0-EB95BF3BC0FC}" dt="2026-02-04T10:21:21.281" v="2" actId="5793"/>
          <ac:spMkLst>
            <pc:docMk/>
            <pc:sldMk cId="2926501174" sldId="262"/>
            <ac:spMk id="3" creationId="{22DD58A5-533A-FE9B-39C8-A89735A762CC}"/>
          </ac:spMkLst>
        </pc:spChg>
      </pc:sldChg>
      <pc:sldChg chg="modSp mod">
        <pc:chgData name="夏目 里枝子" userId="3bd00deb5e1f04b9" providerId="LiveId" clId="{491B538B-874F-4DB5-ABC0-EB95BF3BC0FC}" dt="2026-02-04T10:25:11.398" v="7"/>
        <pc:sldMkLst>
          <pc:docMk/>
          <pc:sldMk cId="22996576" sldId="309"/>
        </pc:sldMkLst>
        <pc:spChg chg="mod">
          <ac:chgData name="夏目 里枝子" userId="3bd00deb5e1f04b9" providerId="LiveId" clId="{491B538B-874F-4DB5-ABC0-EB95BF3BC0FC}" dt="2026-02-04T10:25:11.398" v="7"/>
          <ac:spMkLst>
            <pc:docMk/>
            <pc:sldMk cId="22996576" sldId="309"/>
            <ac:spMk id="5" creationId="{AAE5FCED-E88C-CF8E-E66F-FF787DA569D6}"/>
          </ac:spMkLst>
        </pc:spChg>
      </pc:sldChg>
    </pc:docChg>
  </pc:docChgLst>
  <pc:docChgLst>
    <pc:chgData name="里枝子 夏目" userId="3bd00deb5e1f04b9" providerId="LiveId" clId="{D581692A-2E4E-459A-89D5-BD4364A4C982}"/>
    <pc:docChg chg="undo redo custSel modSld">
      <pc:chgData name="里枝子 夏目" userId="3bd00deb5e1f04b9" providerId="LiveId" clId="{D581692A-2E4E-459A-89D5-BD4364A4C982}" dt="2026-01-12T09:21:26.141" v="2073"/>
      <pc:docMkLst>
        <pc:docMk/>
      </pc:docMkLst>
      <pc:sldChg chg="modSp mod">
        <pc:chgData name="里枝子 夏目" userId="3bd00deb5e1f04b9" providerId="LiveId" clId="{D581692A-2E4E-459A-89D5-BD4364A4C982}" dt="2026-01-12T07:46:10.035" v="1646" actId="255"/>
        <pc:sldMkLst>
          <pc:docMk/>
          <pc:sldMk cId="1193070973" sldId="256"/>
        </pc:sldMkLst>
        <pc:spChg chg="mod">
          <ac:chgData name="里枝子 夏目" userId="3bd00deb5e1f04b9" providerId="LiveId" clId="{D581692A-2E4E-459A-89D5-BD4364A4C982}" dt="2026-01-08T12:57:57.893" v="1537" actId="255"/>
          <ac:spMkLst>
            <pc:docMk/>
            <pc:sldMk cId="1193070973" sldId="256"/>
            <ac:spMk id="2" creationId="{E62E615A-79F6-6CA4-9D96-56B192C475C8}"/>
          </ac:spMkLst>
        </pc:spChg>
        <pc:spChg chg="mod">
          <ac:chgData name="里枝子 夏目" userId="3bd00deb5e1f04b9" providerId="LiveId" clId="{D581692A-2E4E-459A-89D5-BD4364A4C982}" dt="2026-01-12T07:46:10.035" v="1646" actId="255"/>
          <ac:spMkLst>
            <pc:docMk/>
            <pc:sldMk cId="1193070973" sldId="256"/>
            <ac:spMk id="6" creationId="{88155D8B-16B8-30B8-4700-6FD36C22C8E9}"/>
          </ac:spMkLst>
        </pc:spChg>
      </pc:sldChg>
      <pc:sldChg chg="modSp mod">
        <pc:chgData name="里枝子 夏目" userId="3bd00deb5e1f04b9" providerId="LiveId" clId="{D581692A-2E4E-459A-89D5-BD4364A4C982}" dt="2026-01-08T11:55:07.900" v="915"/>
        <pc:sldMkLst>
          <pc:docMk/>
          <pc:sldMk cId="4175407488" sldId="257"/>
        </pc:sldMkLst>
        <pc:graphicFrameChg chg="mod modGraphic">
          <ac:chgData name="里枝子 夏目" userId="3bd00deb5e1f04b9" providerId="LiveId" clId="{D581692A-2E4E-459A-89D5-BD4364A4C982}" dt="2026-01-08T11:55:07.900" v="915"/>
          <ac:graphicFrameMkLst>
            <pc:docMk/>
            <pc:sldMk cId="4175407488" sldId="257"/>
            <ac:graphicFrameMk id="4" creationId="{1EC92D29-621B-ED15-1B3F-F76694EDD6BC}"/>
          </ac:graphicFrameMkLst>
        </pc:graphicFrameChg>
      </pc:sldChg>
      <pc:sldChg chg="modSp mod">
        <pc:chgData name="里枝子 夏目" userId="3bd00deb5e1f04b9" providerId="LiveId" clId="{D581692A-2E4E-459A-89D5-BD4364A4C982}" dt="2026-01-12T08:37:04.464" v="1943" actId="948"/>
        <pc:sldMkLst>
          <pc:docMk/>
          <pc:sldMk cId="2985807975" sldId="261"/>
        </pc:sldMkLst>
        <pc:spChg chg="mod">
          <ac:chgData name="里枝子 夏目" userId="3bd00deb5e1f04b9" providerId="LiveId" clId="{D581692A-2E4E-459A-89D5-BD4364A4C982}" dt="2026-01-12T08:37:04.464" v="1943" actId="948"/>
          <ac:spMkLst>
            <pc:docMk/>
            <pc:sldMk cId="2985807975" sldId="261"/>
            <ac:spMk id="3" creationId="{22DD58A5-533A-FE9B-39C8-A89735A762CC}"/>
          </ac:spMkLst>
        </pc:spChg>
        <pc:spChg chg="mod">
          <ac:chgData name="里枝子 夏目" userId="3bd00deb5e1f04b9" providerId="LiveId" clId="{D581692A-2E4E-459A-89D5-BD4364A4C982}" dt="2026-01-06T03:36:35.066" v="385" actId="14100"/>
          <ac:spMkLst>
            <pc:docMk/>
            <pc:sldMk cId="2985807975" sldId="261"/>
            <ac:spMk id="6" creationId="{9246813E-33F6-E21A-E0EA-F22873937B48}"/>
          </ac:spMkLst>
        </pc:spChg>
      </pc:sldChg>
      <pc:sldChg chg="modSp mod">
        <pc:chgData name="里枝子 夏目" userId="3bd00deb5e1f04b9" providerId="LiveId" clId="{D581692A-2E4E-459A-89D5-BD4364A4C982}" dt="2026-01-12T08:37:52.137" v="1950" actId="2710"/>
        <pc:sldMkLst>
          <pc:docMk/>
          <pc:sldMk cId="2926501174" sldId="262"/>
        </pc:sldMkLst>
        <pc:spChg chg="mod">
          <ac:chgData name="里枝子 夏目" userId="3bd00deb5e1f04b9" providerId="LiveId" clId="{D581692A-2E4E-459A-89D5-BD4364A4C982}" dt="2026-01-12T08:37:52.137" v="1950" actId="2710"/>
          <ac:spMkLst>
            <pc:docMk/>
            <pc:sldMk cId="2926501174" sldId="262"/>
            <ac:spMk id="3" creationId="{22DD58A5-533A-FE9B-39C8-A89735A762CC}"/>
          </ac:spMkLst>
        </pc:spChg>
        <pc:spChg chg="mod">
          <ac:chgData name="里枝子 夏目" userId="3bd00deb5e1f04b9" providerId="LiveId" clId="{D581692A-2E4E-459A-89D5-BD4364A4C982}" dt="2026-01-06T03:36:47.642" v="387" actId="14100"/>
          <ac:spMkLst>
            <pc:docMk/>
            <pc:sldMk cId="2926501174" sldId="262"/>
            <ac:spMk id="5" creationId="{6BC4F897-A125-30C1-384E-165784D28FD8}"/>
          </ac:spMkLst>
        </pc:spChg>
      </pc:sldChg>
      <pc:sldChg chg="modSp mod">
        <pc:chgData name="里枝子 夏目" userId="3bd00deb5e1f04b9" providerId="LiveId" clId="{D581692A-2E4E-459A-89D5-BD4364A4C982}" dt="2026-01-12T08:35:33.743" v="1919" actId="1076"/>
        <pc:sldMkLst>
          <pc:docMk/>
          <pc:sldMk cId="1516395371" sldId="263"/>
        </pc:sldMkLst>
        <pc:spChg chg="mod">
          <ac:chgData name="里枝子 夏目" userId="3bd00deb5e1f04b9" providerId="LiveId" clId="{D581692A-2E4E-459A-89D5-BD4364A4C982}" dt="2026-01-12T08:35:20.010" v="1916"/>
          <ac:spMkLst>
            <pc:docMk/>
            <pc:sldMk cId="1516395371" sldId="263"/>
            <ac:spMk id="3" creationId="{22DD58A5-533A-FE9B-39C8-A89735A762CC}"/>
          </ac:spMkLst>
        </pc:spChg>
        <pc:spChg chg="mod">
          <ac:chgData name="里枝子 夏目" userId="3bd00deb5e1f04b9" providerId="LiveId" clId="{D581692A-2E4E-459A-89D5-BD4364A4C982}" dt="2026-01-08T12:47:53.905" v="1460" actId="1076"/>
          <ac:spMkLst>
            <pc:docMk/>
            <pc:sldMk cId="1516395371" sldId="263"/>
            <ac:spMk id="6" creationId="{78A634F5-5801-4BEF-0F78-1F54B80756AD}"/>
          </ac:spMkLst>
        </pc:spChg>
        <pc:spChg chg="mod">
          <ac:chgData name="里枝子 夏目" userId="3bd00deb5e1f04b9" providerId="LiveId" clId="{D581692A-2E4E-459A-89D5-BD4364A4C982}" dt="2026-01-08T12:49:24.884" v="1486" actId="1076"/>
          <ac:spMkLst>
            <pc:docMk/>
            <pc:sldMk cId="1516395371" sldId="263"/>
            <ac:spMk id="8" creationId="{9A428D41-76A9-6B5D-4791-A08A75852810}"/>
          </ac:spMkLst>
        </pc:spChg>
        <pc:spChg chg="mod">
          <ac:chgData name="里枝子 夏目" userId="3bd00deb5e1f04b9" providerId="LiveId" clId="{D581692A-2E4E-459A-89D5-BD4364A4C982}" dt="2026-01-12T08:35:33.743" v="1919" actId="1076"/>
          <ac:spMkLst>
            <pc:docMk/>
            <pc:sldMk cId="1516395371" sldId="263"/>
            <ac:spMk id="9" creationId="{A36B3A27-4801-9CDD-2189-79AA035AA846}"/>
          </ac:spMkLst>
        </pc:spChg>
        <pc:spChg chg="mod">
          <ac:chgData name="里枝子 夏目" userId="3bd00deb5e1f04b9" providerId="LiveId" clId="{D581692A-2E4E-459A-89D5-BD4364A4C982}" dt="2026-01-08T12:48:40.096" v="1473" actId="255"/>
          <ac:spMkLst>
            <pc:docMk/>
            <pc:sldMk cId="1516395371" sldId="263"/>
            <ac:spMk id="11" creationId="{4ED5EE70-155A-A550-20B2-FA1B7ABA6AC7}"/>
          </ac:spMkLst>
        </pc:spChg>
        <pc:picChg chg="mod">
          <ac:chgData name="里枝子 夏目" userId="3bd00deb5e1f04b9" providerId="LiveId" clId="{D581692A-2E4E-459A-89D5-BD4364A4C982}" dt="2026-01-12T08:35:27.225" v="1917" actId="1076"/>
          <ac:picMkLst>
            <pc:docMk/>
            <pc:sldMk cId="1516395371" sldId="263"/>
            <ac:picMk id="7" creationId="{A98C9D78-177F-5DC5-D5AC-104EBDCAE17A}"/>
          </ac:picMkLst>
        </pc:picChg>
        <pc:picChg chg="mod">
          <ac:chgData name="里枝子 夏目" userId="3bd00deb5e1f04b9" providerId="LiveId" clId="{D581692A-2E4E-459A-89D5-BD4364A4C982}" dt="2026-01-12T08:35:28.451" v="1918" actId="1076"/>
          <ac:picMkLst>
            <pc:docMk/>
            <pc:sldMk cId="1516395371" sldId="263"/>
            <ac:picMk id="10" creationId="{7F03186D-97DC-B734-3822-60A84C7C5B3D}"/>
          </ac:picMkLst>
        </pc:picChg>
      </pc:sldChg>
      <pc:sldChg chg="addSp delSp modSp mod">
        <pc:chgData name="里枝子 夏目" userId="3bd00deb5e1f04b9" providerId="LiveId" clId="{D581692A-2E4E-459A-89D5-BD4364A4C982}" dt="2026-01-12T08:26:27.931" v="1822" actId="948"/>
        <pc:sldMkLst>
          <pc:docMk/>
          <pc:sldMk cId="44869956" sldId="264"/>
        </pc:sldMkLst>
        <pc:spChg chg="mod">
          <ac:chgData name="里枝子 夏目" userId="3bd00deb5e1f04b9" providerId="LiveId" clId="{D581692A-2E4E-459A-89D5-BD4364A4C982}" dt="2026-01-12T08:26:27.931" v="1822" actId="948"/>
          <ac:spMkLst>
            <pc:docMk/>
            <pc:sldMk cId="44869956" sldId="264"/>
            <ac:spMk id="3" creationId="{22DD58A5-533A-FE9B-39C8-A89735A762CC}"/>
          </ac:spMkLst>
        </pc:spChg>
        <pc:spChg chg="mod">
          <ac:chgData name="里枝子 夏目" userId="3bd00deb5e1f04b9" providerId="LiveId" clId="{D581692A-2E4E-459A-89D5-BD4364A4C982}" dt="2026-01-08T11:47:23.159" v="752" actId="1076"/>
          <ac:spMkLst>
            <pc:docMk/>
            <pc:sldMk cId="44869956" sldId="264"/>
            <ac:spMk id="13" creationId="{E2479EAF-8201-00AB-D333-9D75876F1D8D}"/>
          </ac:spMkLst>
        </pc:spChg>
        <pc:picChg chg="add mod">
          <ac:chgData name="里枝子 夏目" userId="3bd00deb5e1f04b9" providerId="LiveId" clId="{D581692A-2E4E-459A-89D5-BD4364A4C982}" dt="2026-01-08T11:47:16.605" v="750" actId="1076"/>
          <ac:picMkLst>
            <pc:docMk/>
            <pc:sldMk cId="44869956" sldId="264"/>
            <ac:picMk id="7" creationId="{5C90AAFB-DF16-3C44-90CC-72A3301342BE}"/>
          </ac:picMkLst>
        </pc:picChg>
        <pc:picChg chg="del mod">
          <ac:chgData name="里枝子 夏目" userId="3bd00deb5e1f04b9" providerId="LiveId" clId="{D581692A-2E4E-459A-89D5-BD4364A4C982}" dt="2026-01-08T11:47:09.203" v="745" actId="478"/>
          <ac:picMkLst>
            <pc:docMk/>
            <pc:sldMk cId="44869956" sldId="264"/>
            <ac:picMk id="8" creationId="{6DB3485D-6CB6-5B87-FD31-252B67F6AB70}"/>
          </ac:picMkLst>
        </pc:picChg>
        <pc:picChg chg="del">
          <ac:chgData name="里枝子 夏目" userId="3bd00deb5e1f04b9" providerId="LiveId" clId="{D581692A-2E4E-459A-89D5-BD4364A4C982}" dt="2026-01-08T11:47:18.200" v="751" actId="478"/>
          <ac:picMkLst>
            <pc:docMk/>
            <pc:sldMk cId="44869956" sldId="264"/>
            <ac:picMk id="9" creationId="{75001B67-C690-C3C6-BA48-5E5B526D11CE}"/>
          </ac:picMkLst>
        </pc:picChg>
      </pc:sldChg>
      <pc:sldChg chg="modSp mod">
        <pc:chgData name="里枝子 夏目" userId="3bd00deb5e1f04b9" providerId="LiveId" clId="{D581692A-2E4E-459A-89D5-BD4364A4C982}" dt="2026-01-12T08:40:59.963" v="2036"/>
        <pc:sldMkLst>
          <pc:docMk/>
          <pc:sldMk cId="704903643" sldId="265"/>
        </pc:sldMkLst>
        <pc:spChg chg="mod">
          <ac:chgData name="里枝子 夏目" userId="3bd00deb5e1f04b9" providerId="LiveId" clId="{D581692A-2E4E-459A-89D5-BD4364A4C982}" dt="2026-01-12T08:40:59.963" v="2036"/>
          <ac:spMkLst>
            <pc:docMk/>
            <pc:sldMk cId="704903643" sldId="265"/>
            <ac:spMk id="3" creationId="{22DD58A5-533A-FE9B-39C8-A89735A762CC}"/>
          </ac:spMkLst>
        </pc:spChg>
        <pc:spChg chg="mod">
          <ac:chgData name="里枝子 夏目" userId="3bd00deb5e1f04b9" providerId="LiveId" clId="{D581692A-2E4E-459A-89D5-BD4364A4C982}" dt="2026-01-06T03:36:27.465" v="384" actId="14100"/>
          <ac:spMkLst>
            <pc:docMk/>
            <pc:sldMk cId="704903643" sldId="265"/>
            <ac:spMk id="5" creationId="{F494F8F0-F049-654C-C55E-A45703AE26BE}"/>
          </ac:spMkLst>
        </pc:spChg>
      </pc:sldChg>
      <pc:sldChg chg="addSp delSp modSp mod">
        <pc:chgData name="里枝子 夏目" userId="3bd00deb5e1f04b9" providerId="LiveId" clId="{D581692A-2E4E-459A-89D5-BD4364A4C982}" dt="2026-01-12T08:32:40.316" v="1863" actId="948"/>
        <pc:sldMkLst>
          <pc:docMk/>
          <pc:sldMk cId="2438725179" sldId="267"/>
        </pc:sldMkLst>
        <pc:spChg chg="del mod">
          <ac:chgData name="里枝子 夏目" userId="3bd00deb5e1f04b9" providerId="LiveId" clId="{D581692A-2E4E-459A-89D5-BD4364A4C982}" dt="2026-01-08T11:47:47.582" v="754" actId="478"/>
          <ac:spMkLst>
            <pc:docMk/>
            <pc:sldMk cId="2438725179" sldId="267"/>
            <ac:spMk id="5" creationId="{39BFB67B-F546-43B0-62B1-939727A911CB}"/>
          </ac:spMkLst>
        </pc:spChg>
        <pc:spChg chg="mod">
          <ac:chgData name="里枝子 夏目" userId="3bd00deb5e1f04b9" providerId="LiveId" clId="{D581692A-2E4E-459A-89D5-BD4364A4C982}" dt="2026-01-12T08:32:40.316" v="1863" actId="948"/>
          <ac:spMkLst>
            <pc:docMk/>
            <pc:sldMk cId="2438725179" sldId="267"/>
            <ac:spMk id="8" creationId="{E4122C60-21EE-FF01-D9B3-DECEFA3DD496}"/>
          </ac:spMkLst>
        </pc:spChg>
        <pc:spChg chg="mod">
          <ac:chgData name="里枝子 夏目" userId="3bd00deb5e1f04b9" providerId="LiveId" clId="{D581692A-2E4E-459A-89D5-BD4364A4C982}" dt="2026-01-08T11:49:43.012" v="794" actId="1076"/>
          <ac:spMkLst>
            <pc:docMk/>
            <pc:sldMk cId="2438725179" sldId="267"/>
            <ac:spMk id="9" creationId="{CF0EEF27-02EE-EC02-289B-96AFC6009952}"/>
          </ac:spMkLst>
        </pc:spChg>
        <pc:spChg chg="mod">
          <ac:chgData name="里枝子 夏目" userId="3bd00deb5e1f04b9" providerId="LiveId" clId="{D581692A-2E4E-459A-89D5-BD4364A4C982}" dt="2026-01-08T12:22:01.725" v="1170" actId="1076"/>
          <ac:spMkLst>
            <pc:docMk/>
            <pc:sldMk cId="2438725179" sldId="267"/>
            <ac:spMk id="12" creationId="{F91B9117-0962-D0FF-00F6-827E3010951E}"/>
          </ac:spMkLst>
        </pc:spChg>
        <pc:spChg chg="mod">
          <ac:chgData name="里枝子 夏目" userId="3bd00deb5e1f04b9" providerId="LiveId" clId="{D581692A-2E4E-459A-89D5-BD4364A4C982}" dt="2026-01-08T11:50:06.442" v="802" actId="1076"/>
          <ac:spMkLst>
            <pc:docMk/>
            <pc:sldMk cId="2438725179" sldId="267"/>
            <ac:spMk id="14" creationId="{B3E40C30-974F-95F1-FF4B-C91BC6F3BDCB}"/>
          </ac:spMkLst>
        </pc:spChg>
        <pc:spChg chg="add del mod">
          <ac:chgData name="里枝子 夏目" userId="3bd00deb5e1f04b9" providerId="LiveId" clId="{D581692A-2E4E-459A-89D5-BD4364A4C982}" dt="2026-01-08T12:20:53.270" v="1138"/>
          <ac:spMkLst>
            <pc:docMk/>
            <pc:sldMk cId="2438725179" sldId="267"/>
            <ac:spMk id="21" creationId="{35DDA771-6DF5-2CFF-F4C4-6360C3F9F0E9}"/>
          </ac:spMkLst>
        </pc:spChg>
        <pc:spChg chg="add mod">
          <ac:chgData name="里枝子 夏目" userId="3bd00deb5e1f04b9" providerId="LiveId" clId="{D581692A-2E4E-459A-89D5-BD4364A4C982}" dt="2026-01-08T12:22:28.631" v="1182"/>
          <ac:spMkLst>
            <pc:docMk/>
            <pc:sldMk cId="2438725179" sldId="267"/>
            <ac:spMk id="24" creationId="{343123A5-C948-892C-B176-EA008CA39492}"/>
          </ac:spMkLst>
        </pc:spChg>
        <pc:picChg chg="add del mod">
          <ac:chgData name="里枝子 夏目" userId="3bd00deb5e1f04b9" providerId="LiveId" clId="{D581692A-2E4E-459A-89D5-BD4364A4C982}" dt="2026-01-08T11:48:14.260" v="772"/>
          <ac:picMkLst>
            <pc:docMk/>
            <pc:sldMk cId="2438725179" sldId="267"/>
            <ac:picMk id="7" creationId="{98EC19AE-6AC7-67D8-5943-6253A022B1BE}"/>
          </ac:picMkLst>
        </pc:picChg>
        <pc:picChg chg="del mod">
          <ac:chgData name="里枝子 夏目" userId="3bd00deb5e1f04b9" providerId="LiveId" clId="{D581692A-2E4E-459A-89D5-BD4364A4C982}" dt="2026-01-08T11:47:30.931" v="753" actId="478"/>
          <ac:picMkLst>
            <pc:docMk/>
            <pc:sldMk cId="2438725179" sldId="267"/>
            <ac:picMk id="10" creationId="{73A20D07-9C9C-3313-F72E-6F8D221A32A5}"/>
          </ac:picMkLst>
        </pc:picChg>
        <pc:picChg chg="del mod">
          <ac:chgData name="里枝子 夏目" userId="3bd00deb5e1f04b9" providerId="LiveId" clId="{D581692A-2E4E-459A-89D5-BD4364A4C982}" dt="2026-01-08T11:47:49.076" v="755" actId="478"/>
          <ac:picMkLst>
            <pc:docMk/>
            <pc:sldMk cId="2438725179" sldId="267"/>
            <ac:picMk id="11" creationId="{C3E93F75-C4FA-4FDE-8469-57340DF3E656}"/>
          </ac:picMkLst>
        </pc:picChg>
        <pc:picChg chg="mod">
          <ac:chgData name="里枝子 夏目" userId="3bd00deb5e1f04b9" providerId="LiveId" clId="{D581692A-2E4E-459A-89D5-BD4364A4C982}" dt="2026-01-08T11:49:44.898" v="795" actId="1076"/>
          <ac:picMkLst>
            <pc:docMk/>
            <pc:sldMk cId="2438725179" sldId="267"/>
            <ac:picMk id="13" creationId="{171391AF-D652-7434-D2B5-9584A2E3A022}"/>
          </ac:picMkLst>
        </pc:picChg>
        <pc:picChg chg="mod">
          <ac:chgData name="里枝子 夏目" userId="3bd00deb5e1f04b9" providerId="LiveId" clId="{D581692A-2E4E-459A-89D5-BD4364A4C982}" dt="2026-01-08T11:49:46.211" v="796" actId="1076"/>
          <ac:picMkLst>
            <pc:docMk/>
            <pc:sldMk cId="2438725179" sldId="267"/>
            <ac:picMk id="15" creationId="{B1B780EE-5419-6F34-BB36-27C2EFA628D4}"/>
          </ac:picMkLst>
        </pc:picChg>
        <pc:picChg chg="del mod">
          <ac:chgData name="里枝子 夏目" userId="3bd00deb5e1f04b9" providerId="LiveId" clId="{D581692A-2E4E-459A-89D5-BD4364A4C982}" dt="2026-01-08T11:47:51.042" v="756" actId="478"/>
          <ac:picMkLst>
            <pc:docMk/>
            <pc:sldMk cId="2438725179" sldId="267"/>
            <ac:picMk id="16" creationId="{489BCD33-B312-A26F-9170-4649DED6FEDF}"/>
          </ac:picMkLst>
        </pc:picChg>
        <pc:picChg chg="add del mod ord">
          <ac:chgData name="里枝子 夏目" userId="3bd00deb5e1f04b9" providerId="LiveId" clId="{D581692A-2E4E-459A-89D5-BD4364A4C982}" dt="2026-01-08T12:22:06.811" v="1172" actId="14100"/>
          <ac:picMkLst>
            <pc:docMk/>
            <pc:sldMk cId="2438725179" sldId="267"/>
            <ac:picMk id="17" creationId="{DE2CDF58-B5BC-3614-56EC-4963D572BD4D}"/>
          </ac:picMkLst>
        </pc:picChg>
        <pc:picChg chg="add mod">
          <ac:chgData name="里枝子 夏目" userId="3bd00deb5e1f04b9" providerId="LiveId" clId="{D581692A-2E4E-459A-89D5-BD4364A4C982}" dt="2026-01-08T12:21:44.307" v="1163" actId="14100"/>
          <ac:picMkLst>
            <pc:docMk/>
            <pc:sldMk cId="2438725179" sldId="267"/>
            <ac:picMk id="19" creationId="{F7B12333-38E9-E536-58D7-01D2399FF8B3}"/>
          </ac:picMkLst>
        </pc:picChg>
        <pc:picChg chg="add del mod">
          <ac:chgData name="里枝子 夏目" userId="3bd00deb5e1f04b9" providerId="LiveId" clId="{D581692A-2E4E-459A-89D5-BD4364A4C982}" dt="2026-01-08T12:21:00.790" v="1153"/>
          <ac:picMkLst>
            <pc:docMk/>
            <pc:sldMk cId="2438725179" sldId="267"/>
            <ac:picMk id="20" creationId="{33AB2307-14E9-F3C1-1FE0-109AD741E842}"/>
          </ac:picMkLst>
        </pc:picChg>
        <pc:picChg chg="add mod">
          <ac:chgData name="里枝子 夏目" userId="3bd00deb5e1f04b9" providerId="LiveId" clId="{D581692A-2E4E-459A-89D5-BD4364A4C982}" dt="2026-01-08T12:23:08.286" v="1183" actId="14100"/>
          <ac:picMkLst>
            <pc:docMk/>
            <pc:sldMk cId="2438725179" sldId="267"/>
            <ac:picMk id="22" creationId="{5E259BA2-F4E3-C1C1-11E6-CB4862C78612}"/>
          </ac:picMkLst>
        </pc:picChg>
        <pc:picChg chg="add del mod">
          <ac:chgData name="里枝子 夏目" userId="3bd00deb5e1f04b9" providerId="LiveId" clId="{D581692A-2E4E-459A-89D5-BD4364A4C982}" dt="2026-01-08T12:22:15.756" v="1174" actId="478"/>
          <ac:picMkLst>
            <pc:docMk/>
            <pc:sldMk cId="2438725179" sldId="267"/>
            <ac:picMk id="23" creationId="{9A04BCEE-2E2F-F2AF-3E59-C49A8D81FFEF}"/>
          </ac:picMkLst>
        </pc:picChg>
      </pc:sldChg>
      <pc:sldChg chg="addSp delSp modSp mod">
        <pc:chgData name="里枝子 夏目" userId="3bd00deb5e1f04b9" providerId="LiveId" clId="{D581692A-2E4E-459A-89D5-BD4364A4C982}" dt="2026-01-12T09:21:26.141" v="2073"/>
        <pc:sldMkLst>
          <pc:docMk/>
          <pc:sldMk cId="1899717381" sldId="283"/>
        </pc:sldMkLst>
        <pc:spChg chg="mod">
          <ac:chgData name="里枝子 夏目" userId="3bd00deb5e1f04b9" providerId="LiveId" clId="{D581692A-2E4E-459A-89D5-BD4364A4C982}" dt="2026-01-06T03:36:00.270" v="383" actId="1076"/>
          <ac:spMkLst>
            <pc:docMk/>
            <pc:sldMk cId="1899717381" sldId="283"/>
            <ac:spMk id="2" creationId="{DEF62697-2537-F133-5701-453EA242A39C}"/>
          </ac:spMkLst>
        </pc:spChg>
        <pc:spChg chg="mod">
          <ac:chgData name="里枝子 夏目" userId="3bd00deb5e1f04b9" providerId="LiveId" clId="{D581692A-2E4E-459A-89D5-BD4364A4C982}" dt="2026-01-12T08:44:16.141" v="2066" actId="948"/>
          <ac:spMkLst>
            <pc:docMk/>
            <pc:sldMk cId="1899717381" sldId="283"/>
            <ac:spMk id="3" creationId="{22DD58A5-533A-FE9B-39C8-A89735A762CC}"/>
          </ac:spMkLst>
        </pc:spChg>
        <pc:spChg chg="mod">
          <ac:chgData name="里枝子 夏目" userId="3bd00deb5e1f04b9" providerId="LiveId" clId="{D581692A-2E4E-459A-89D5-BD4364A4C982}" dt="2026-01-06T03:34:23.557" v="375" actId="1076"/>
          <ac:spMkLst>
            <pc:docMk/>
            <pc:sldMk cId="1899717381" sldId="283"/>
            <ac:spMk id="6" creationId="{ACB8BD35-A2DB-195A-5D50-3AD565502614}"/>
          </ac:spMkLst>
        </pc:spChg>
        <pc:spChg chg="del mod">
          <ac:chgData name="里枝子 夏目" userId="3bd00deb5e1f04b9" providerId="LiveId" clId="{D581692A-2E4E-459A-89D5-BD4364A4C982}" dt="2026-01-08T10:54:15.136" v="441" actId="478"/>
          <ac:spMkLst>
            <pc:docMk/>
            <pc:sldMk cId="1899717381" sldId="283"/>
            <ac:spMk id="7" creationId="{7E55935C-BD5B-9D87-79F0-DF5E0E4C42B9}"/>
          </ac:spMkLst>
        </pc:spChg>
        <pc:spChg chg="del">
          <ac:chgData name="里枝子 夏目" userId="3bd00deb5e1f04b9" providerId="LiveId" clId="{D581692A-2E4E-459A-89D5-BD4364A4C982}" dt="2026-01-08T10:54:17.153" v="443" actId="478"/>
          <ac:spMkLst>
            <pc:docMk/>
            <pc:sldMk cId="1899717381" sldId="283"/>
            <ac:spMk id="8" creationId="{53452CCB-A235-2DE7-C0DB-E4606AA1FDCC}"/>
          </ac:spMkLst>
        </pc:spChg>
        <pc:spChg chg="mod">
          <ac:chgData name="里枝子 夏目" userId="3bd00deb5e1f04b9" providerId="LiveId" clId="{D581692A-2E4E-459A-89D5-BD4364A4C982}" dt="2026-01-06T03:35:56.319" v="382" actId="1076"/>
          <ac:spMkLst>
            <pc:docMk/>
            <pc:sldMk cId="1899717381" sldId="283"/>
            <ac:spMk id="9" creationId="{AC68CC78-B170-7D76-6E32-58785711B1DD}"/>
          </ac:spMkLst>
        </pc:spChg>
        <pc:spChg chg="mod">
          <ac:chgData name="里枝子 夏目" userId="3bd00deb5e1f04b9" providerId="LiveId" clId="{D581692A-2E4E-459A-89D5-BD4364A4C982}" dt="2026-01-12T09:21:26.141" v="2073"/>
          <ac:spMkLst>
            <pc:docMk/>
            <pc:sldMk cId="1899717381" sldId="283"/>
            <ac:spMk id="11" creationId="{A593805E-AC66-6AD6-EF9D-DA20672B03C4}"/>
          </ac:spMkLst>
        </pc:spChg>
        <pc:spChg chg="add mod">
          <ac:chgData name="里枝子 夏目" userId="3bd00deb5e1f04b9" providerId="LiveId" clId="{D581692A-2E4E-459A-89D5-BD4364A4C982}" dt="2026-01-08T12:28:10.551" v="1200" actId="1076"/>
          <ac:spMkLst>
            <pc:docMk/>
            <pc:sldMk cId="1899717381" sldId="283"/>
            <ac:spMk id="13" creationId="{360650C8-0167-C89E-9413-902414CD233B}"/>
          </ac:spMkLst>
        </pc:spChg>
        <pc:spChg chg="mod">
          <ac:chgData name="里枝子 夏目" userId="3bd00deb5e1f04b9" providerId="LiveId" clId="{D581692A-2E4E-459A-89D5-BD4364A4C982}" dt="2026-01-08T12:39:43.227" v="1285" actId="1076"/>
          <ac:spMkLst>
            <pc:docMk/>
            <pc:sldMk cId="1899717381" sldId="283"/>
            <ac:spMk id="16" creationId="{5F2C0BC1-244F-C5C8-3D84-8EC73FC99588}"/>
          </ac:spMkLst>
        </pc:spChg>
        <pc:spChg chg="add mod">
          <ac:chgData name="里枝子 夏目" userId="3bd00deb5e1f04b9" providerId="LiveId" clId="{D581692A-2E4E-459A-89D5-BD4364A4C982}" dt="2026-01-08T12:39:34.843" v="1283" actId="1076"/>
          <ac:spMkLst>
            <pc:docMk/>
            <pc:sldMk cId="1899717381" sldId="283"/>
            <ac:spMk id="19" creationId="{089BC473-FFF5-2863-0A24-5036A427641F}"/>
          </ac:spMkLst>
        </pc:spChg>
        <pc:picChg chg="del mod">
          <ac:chgData name="里枝子 夏目" userId="3bd00deb5e1f04b9" providerId="LiveId" clId="{D581692A-2E4E-459A-89D5-BD4364A4C982}" dt="2026-01-08T12:05:25.905" v="920" actId="478"/>
          <ac:picMkLst>
            <pc:docMk/>
            <pc:sldMk cId="1899717381" sldId="283"/>
            <ac:picMk id="5" creationId="{AE7018AB-E880-A1A4-5FE1-7BCDB827B8E3}"/>
          </ac:picMkLst>
        </pc:picChg>
        <pc:picChg chg="add mod">
          <ac:chgData name="里枝子 夏目" userId="3bd00deb5e1f04b9" providerId="LiveId" clId="{D581692A-2E4E-459A-89D5-BD4364A4C982}" dt="2026-01-08T12:45:00.142" v="1375" actId="1076"/>
          <ac:picMkLst>
            <pc:docMk/>
            <pc:sldMk cId="1899717381" sldId="283"/>
            <ac:picMk id="10" creationId="{62E6AD8E-6FB5-1946-C178-115D7A2FB561}"/>
          </ac:picMkLst>
        </pc:picChg>
        <pc:picChg chg="add mod">
          <ac:chgData name="里枝子 夏目" userId="3bd00deb5e1f04b9" providerId="LiveId" clId="{D581692A-2E4E-459A-89D5-BD4364A4C982}" dt="2026-01-08T12:28:07.342" v="1199" actId="1076"/>
          <ac:picMkLst>
            <pc:docMk/>
            <pc:sldMk cId="1899717381" sldId="283"/>
            <ac:picMk id="12" creationId="{A300ED94-8AF7-089B-736C-16D5E6AE61B3}"/>
          </ac:picMkLst>
        </pc:picChg>
        <pc:picChg chg="mod">
          <ac:chgData name="里枝子 夏目" userId="3bd00deb5e1f04b9" providerId="LiveId" clId="{D581692A-2E4E-459A-89D5-BD4364A4C982}" dt="2026-01-08T12:39:40.122" v="1284" actId="1076"/>
          <ac:picMkLst>
            <pc:docMk/>
            <pc:sldMk cId="1899717381" sldId="283"/>
            <ac:picMk id="14" creationId="{6AF1954D-0E32-BB38-EB03-5BE4175F15DA}"/>
          </ac:picMkLst>
        </pc:picChg>
        <pc:picChg chg="del">
          <ac:chgData name="里枝子 夏目" userId="3bd00deb5e1f04b9" providerId="LiveId" clId="{D581692A-2E4E-459A-89D5-BD4364A4C982}" dt="2026-01-08T10:54:11.876" v="439" actId="478"/>
          <ac:picMkLst>
            <pc:docMk/>
            <pc:sldMk cId="1899717381" sldId="283"/>
            <ac:picMk id="15" creationId="{8073DB4B-F8C7-84BA-EC38-94C01AEFAF14}"/>
          </ac:picMkLst>
        </pc:picChg>
        <pc:picChg chg="del">
          <ac:chgData name="里枝子 夏目" userId="3bd00deb5e1f04b9" providerId="LiveId" clId="{D581692A-2E4E-459A-89D5-BD4364A4C982}" dt="2026-01-08T10:54:16.115" v="442" actId="478"/>
          <ac:picMkLst>
            <pc:docMk/>
            <pc:sldMk cId="1899717381" sldId="283"/>
            <ac:picMk id="17" creationId="{F77CAF4B-C44F-AC80-D222-262C35566EC1}"/>
          </ac:picMkLst>
        </pc:picChg>
        <pc:picChg chg="add mod">
          <ac:chgData name="里枝子 夏目" userId="3bd00deb5e1f04b9" providerId="LiveId" clId="{D581692A-2E4E-459A-89D5-BD4364A4C982}" dt="2026-01-08T12:39:31.275" v="1282" actId="14100"/>
          <ac:picMkLst>
            <pc:docMk/>
            <pc:sldMk cId="1899717381" sldId="283"/>
            <ac:picMk id="18" creationId="{5DC18015-9897-A13B-546F-38CA9C4228FD}"/>
          </ac:picMkLst>
        </pc:picChg>
      </pc:sldChg>
      <pc:sldChg chg="modSp mod">
        <pc:chgData name="里枝子 夏目" userId="3bd00deb5e1f04b9" providerId="LiveId" clId="{D581692A-2E4E-459A-89D5-BD4364A4C982}" dt="2026-01-12T08:28:09.265" v="1830" actId="14100"/>
        <pc:sldMkLst>
          <pc:docMk/>
          <pc:sldMk cId="2491217384" sldId="284"/>
        </pc:sldMkLst>
        <pc:spChg chg="mod">
          <ac:chgData name="里枝子 夏目" userId="3bd00deb5e1f04b9" providerId="LiveId" clId="{D581692A-2E4E-459A-89D5-BD4364A4C982}" dt="2026-01-08T11:54:30.368" v="894"/>
          <ac:spMkLst>
            <pc:docMk/>
            <pc:sldMk cId="2491217384" sldId="284"/>
            <ac:spMk id="2" creationId="{DEF62697-2537-F133-5701-453EA242A39C}"/>
          </ac:spMkLst>
        </pc:spChg>
        <pc:spChg chg="mod">
          <ac:chgData name="里枝子 夏目" userId="3bd00deb5e1f04b9" providerId="LiveId" clId="{D581692A-2E4E-459A-89D5-BD4364A4C982}" dt="2026-01-12T08:28:09.265" v="1830" actId="14100"/>
          <ac:spMkLst>
            <pc:docMk/>
            <pc:sldMk cId="2491217384" sldId="284"/>
            <ac:spMk id="3" creationId="{22DD58A5-533A-FE9B-39C8-A89735A762CC}"/>
          </ac:spMkLst>
        </pc:spChg>
        <pc:spChg chg="mod">
          <ac:chgData name="里枝子 夏目" userId="3bd00deb5e1f04b9" providerId="LiveId" clId="{D581692A-2E4E-459A-89D5-BD4364A4C982}" dt="2026-01-06T03:35:23.062" v="380" actId="14100"/>
          <ac:spMkLst>
            <pc:docMk/>
            <pc:sldMk cId="2491217384" sldId="284"/>
            <ac:spMk id="5" creationId="{7A31907E-E1AD-8C81-5EED-96BD2990F582}"/>
          </ac:spMkLst>
        </pc:spChg>
      </pc:sldChg>
      <pc:sldChg chg="modSp mod">
        <pc:chgData name="里枝子 夏目" userId="3bd00deb5e1f04b9" providerId="LiveId" clId="{D581692A-2E4E-459A-89D5-BD4364A4C982}" dt="2026-01-12T08:42:48.409" v="2053" actId="20577"/>
        <pc:sldMkLst>
          <pc:docMk/>
          <pc:sldMk cId="1247824438" sldId="308"/>
        </pc:sldMkLst>
        <pc:spChg chg="mod">
          <ac:chgData name="里枝子 夏目" userId="3bd00deb5e1f04b9" providerId="LiveId" clId="{D581692A-2E4E-459A-89D5-BD4364A4C982}" dt="2026-01-12T08:42:48.409" v="2053" actId="20577"/>
          <ac:spMkLst>
            <pc:docMk/>
            <pc:sldMk cId="1247824438" sldId="308"/>
            <ac:spMk id="3" creationId="{22DD58A5-533A-FE9B-39C8-A89735A762CC}"/>
          </ac:spMkLst>
        </pc:spChg>
      </pc:sldChg>
      <pc:sldChg chg="modSp mod">
        <pc:chgData name="里枝子 夏目" userId="3bd00deb5e1f04b9" providerId="LiveId" clId="{D581692A-2E4E-459A-89D5-BD4364A4C982}" dt="2026-01-12T08:37:58.167" v="1952" actId="20577"/>
        <pc:sldMkLst>
          <pc:docMk/>
          <pc:sldMk cId="22996576" sldId="309"/>
        </pc:sldMkLst>
        <pc:spChg chg="mod">
          <ac:chgData name="里枝子 夏目" userId="3bd00deb5e1f04b9" providerId="LiveId" clId="{D581692A-2E4E-459A-89D5-BD4364A4C982}" dt="2026-01-12T08:37:58.167" v="1952" actId="20577"/>
          <ac:spMkLst>
            <pc:docMk/>
            <pc:sldMk cId="22996576" sldId="309"/>
            <ac:spMk id="5" creationId="{AAE5FCED-E88C-CF8E-E66F-FF787DA569D6}"/>
          </ac:spMkLst>
        </pc:spChg>
      </pc:sldChg>
      <pc:sldChg chg="addSp delSp modSp mod">
        <pc:chgData name="里枝子 夏目" userId="3bd00deb5e1f04b9" providerId="LiveId" clId="{D581692A-2E4E-459A-89D5-BD4364A4C982}" dt="2026-01-08T12:27:25.944" v="1195" actId="1076"/>
        <pc:sldMkLst>
          <pc:docMk/>
          <pc:sldMk cId="1642325806" sldId="311"/>
        </pc:sldMkLst>
        <pc:spChg chg="add del mod">
          <ac:chgData name="里枝子 夏目" userId="3bd00deb5e1f04b9" providerId="LiveId" clId="{D581692A-2E4E-459A-89D5-BD4364A4C982}" dt="2026-01-08T12:26:38.887" v="1188" actId="478"/>
          <ac:spMkLst>
            <pc:docMk/>
            <pc:sldMk cId="1642325806" sldId="311"/>
            <ac:spMk id="3" creationId="{EA33C093-45AB-A938-7675-854D14DB5D52}"/>
          </ac:spMkLst>
        </pc:spChg>
        <pc:spChg chg="del mod">
          <ac:chgData name="里枝子 夏目" userId="3bd00deb5e1f04b9" providerId="LiveId" clId="{D581692A-2E4E-459A-89D5-BD4364A4C982}" dt="2026-01-08T11:39:05.347" v="644"/>
          <ac:spMkLst>
            <pc:docMk/>
            <pc:sldMk cId="1642325806" sldId="311"/>
            <ac:spMk id="5" creationId="{74AAB127-511E-0B6E-9E86-0AC4EC806BBC}"/>
          </ac:spMkLst>
        </pc:spChg>
        <pc:spChg chg="mod">
          <ac:chgData name="里枝子 夏目" userId="3bd00deb5e1f04b9" providerId="LiveId" clId="{D581692A-2E4E-459A-89D5-BD4364A4C982}" dt="2026-01-08T12:26:53.755" v="1191" actId="113"/>
          <ac:spMkLst>
            <pc:docMk/>
            <pc:sldMk cId="1642325806" sldId="311"/>
            <ac:spMk id="13" creationId="{8F2B4113-52DD-DB21-B691-C100D7016A43}"/>
          </ac:spMkLst>
        </pc:spChg>
        <pc:spChg chg="mod">
          <ac:chgData name="里枝子 夏目" userId="3bd00deb5e1f04b9" providerId="LiveId" clId="{D581692A-2E4E-459A-89D5-BD4364A4C982}" dt="2026-01-08T12:27:18.404" v="1193" actId="1076"/>
          <ac:spMkLst>
            <pc:docMk/>
            <pc:sldMk cId="1642325806" sldId="311"/>
            <ac:spMk id="18" creationId="{EC73E853-7D49-0EB0-2573-8748F6C1EAA5}"/>
          </ac:spMkLst>
        </pc:spChg>
        <pc:picChg chg="mod">
          <ac:chgData name="里枝子 夏目" userId="3bd00deb5e1f04b9" providerId="LiveId" clId="{D581692A-2E4E-459A-89D5-BD4364A4C982}" dt="2026-01-08T12:27:13.933" v="1192" actId="1076"/>
          <ac:picMkLst>
            <pc:docMk/>
            <pc:sldMk cId="1642325806" sldId="311"/>
            <ac:picMk id="22" creationId="{BC7A0CF9-359C-8E65-2B80-36745343674C}"/>
          </ac:picMkLst>
        </pc:picChg>
        <pc:cxnChg chg="mod">
          <ac:chgData name="里枝子 夏目" userId="3bd00deb5e1f04b9" providerId="LiveId" clId="{D581692A-2E4E-459A-89D5-BD4364A4C982}" dt="2026-01-08T12:27:25.944" v="1195" actId="1076"/>
          <ac:cxnSpMkLst>
            <pc:docMk/>
            <pc:sldMk cId="1642325806" sldId="311"/>
            <ac:cxnSpMk id="24" creationId="{84F7AEA1-A0DB-5D44-BB36-A208605F9FD6}"/>
          </ac:cxnSpMkLst>
        </pc:cxnChg>
        <pc:cxnChg chg="mod">
          <ac:chgData name="里枝子 夏目" userId="3bd00deb5e1f04b9" providerId="LiveId" clId="{D581692A-2E4E-459A-89D5-BD4364A4C982}" dt="2026-01-08T12:27:22.525" v="1194" actId="1076"/>
          <ac:cxnSpMkLst>
            <pc:docMk/>
            <pc:sldMk cId="1642325806" sldId="311"/>
            <ac:cxnSpMk id="25" creationId="{C36D88A0-03DD-F338-10F5-184E55AFA57D}"/>
          </ac:cxnSpMkLst>
        </pc:cxnChg>
      </pc:sldChg>
      <pc:sldChg chg="modSp mod">
        <pc:chgData name="里枝子 夏目" userId="3bd00deb5e1f04b9" providerId="LiveId" clId="{D581692A-2E4E-459A-89D5-BD4364A4C982}" dt="2026-01-12T08:37:20.950" v="1945" actId="113"/>
        <pc:sldMkLst>
          <pc:docMk/>
          <pc:sldMk cId="2463774818" sldId="312"/>
        </pc:sldMkLst>
        <pc:spChg chg="mod">
          <ac:chgData name="里枝子 夏目" userId="3bd00deb5e1f04b9" providerId="LiveId" clId="{D581692A-2E4E-459A-89D5-BD4364A4C982}" dt="2026-01-12T08:37:20.950" v="1945" actId="113"/>
          <ac:spMkLst>
            <pc:docMk/>
            <pc:sldMk cId="2463774818" sldId="312"/>
            <ac:spMk id="3" creationId="{22DD58A5-533A-FE9B-39C8-A89735A762CC}"/>
          </ac:spMkLst>
        </pc:spChg>
        <pc:spChg chg="mod">
          <ac:chgData name="里枝子 夏目" userId="3bd00deb5e1f04b9" providerId="LiveId" clId="{D581692A-2E4E-459A-89D5-BD4364A4C982}" dt="2026-01-06T03:36:39.993" v="386" actId="14100"/>
          <ac:spMkLst>
            <pc:docMk/>
            <pc:sldMk cId="2463774818" sldId="312"/>
            <ac:spMk id="6" creationId="{9246813E-33F6-E21A-E0EA-F22873937B48}"/>
          </ac:spMkLst>
        </pc:spChg>
        <pc:picChg chg="mod">
          <ac:chgData name="里枝子 夏目" userId="3bd00deb5e1f04b9" providerId="LiveId" clId="{D581692A-2E4E-459A-89D5-BD4364A4C982}" dt="2026-01-06T03:37:31.165" v="390" actId="1076"/>
          <ac:picMkLst>
            <pc:docMk/>
            <pc:sldMk cId="2463774818" sldId="312"/>
            <ac:picMk id="9" creationId="{78CE21A4-2283-FCD6-799D-E0DA5A4C29A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11E912A-397E-F73F-FB68-DE6382368ACC}"/>
              </a:ext>
            </a:extLst>
          </p:cNvPr>
          <p:cNvSpPr>
            <a:spLocks noGrp="1"/>
          </p:cNvSpPr>
          <p:nvPr>
            <p:ph type="hdr" sz="quarter"/>
          </p:nvPr>
        </p:nvSpPr>
        <p:spPr>
          <a:xfrm>
            <a:off x="0" y="0"/>
            <a:ext cx="2971800"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459112E5-D5A2-B5B7-DA63-BB66303C99AF}"/>
              </a:ext>
            </a:extLst>
          </p:cNvPr>
          <p:cNvSpPr>
            <a:spLocks noGrp="1"/>
          </p:cNvSpPr>
          <p:nvPr>
            <p:ph type="dt" sz="quarter" idx="1"/>
          </p:nvPr>
        </p:nvSpPr>
        <p:spPr>
          <a:xfrm>
            <a:off x="3884613" y="0"/>
            <a:ext cx="2971800" cy="495300"/>
          </a:xfrm>
          <a:prstGeom prst="rect">
            <a:avLst/>
          </a:prstGeom>
        </p:spPr>
        <p:txBody>
          <a:bodyPr vert="horz" lIns="91440" tIns="45720" rIns="91440" bIns="45720" rtlCol="0"/>
          <a:lstStyle>
            <a:lvl1pPr algn="r">
              <a:defRPr sz="1200"/>
            </a:lvl1pPr>
          </a:lstStyle>
          <a:p>
            <a:fld id="{2E04F5BA-A091-44B4-8082-F5EE8E81B25E}" type="datetimeFigureOut">
              <a:rPr kumimoji="1" lang="ja-JP" altLang="en-US" smtClean="0"/>
              <a:t>2026/4/8</a:t>
            </a:fld>
            <a:endParaRPr kumimoji="1" lang="ja-JP" altLang="en-US"/>
          </a:p>
        </p:txBody>
      </p:sp>
      <p:sp>
        <p:nvSpPr>
          <p:cNvPr id="4" name="フッター プレースホルダー 3">
            <a:extLst>
              <a:ext uri="{FF2B5EF4-FFF2-40B4-BE49-F238E27FC236}">
                <a16:creationId xmlns:a16="http://schemas.microsoft.com/office/drawing/2014/main" id="{595827F6-D322-E51D-803D-C2225A5642A4}"/>
              </a:ext>
            </a:extLst>
          </p:cNvPr>
          <p:cNvSpPr>
            <a:spLocks noGrp="1"/>
          </p:cNvSpPr>
          <p:nvPr>
            <p:ph type="ftr" sz="quarter" idx="2"/>
          </p:nvPr>
        </p:nvSpPr>
        <p:spPr>
          <a:xfrm>
            <a:off x="0" y="9378950"/>
            <a:ext cx="2971800"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9649A780-52DB-2318-E7FA-806A632BF727}"/>
              </a:ext>
            </a:extLst>
          </p:cNvPr>
          <p:cNvSpPr>
            <a:spLocks noGrp="1"/>
          </p:cNvSpPr>
          <p:nvPr>
            <p:ph type="sldNum" sz="quarter" idx="3"/>
          </p:nvPr>
        </p:nvSpPr>
        <p:spPr>
          <a:xfrm>
            <a:off x="3884613" y="9378950"/>
            <a:ext cx="2971800" cy="495300"/>
          </a:xfrm>
          <a:prstGeom prst="rect">
            <a:avLst/>
          </a:prstGeom>
        </p:spPr>
        <p:txBody>
          <a:bodyPr vert="horz" lIns="91440" tIns="45720" rIns="91440" bIns="45720" rtlCol="0" anchor="b"/>
          <a:lstStyle>
            <a:lvl1pPr algn="r">
              <a:defRPr sz="1200"/>
            </a:lvl1pPr>
          </a:lstStyle>
          <a:p>
            <a:fld id="{41B482EB-9D67-43B4-A625-520DE8010C9B}" type="slidenum">
              <a:rPr kumimoji="1" lang="ja-JP" altLang="en-US" smtClean="0"/>
              <a:t>‹#›</a:t>
            </a:fld>
            <a:endParaRPr kumimoji="1" lang="ja-JP" altLang="en-US"/>
          </a:p>
        </p:txBody>
      </p:sp>
    </p:spTree>
    <p:extLst>
      <p:ext uri="{BB962C8B-B14F-4D97-AF65-F5344CB8AC3E}">
        <p14:creationId xmlns:p14="http://schemas.microsoft.com/office/powerpoint/2010/main" val="36362886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9542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95427"/>
          </a:xfrm>
          <a:prstGeom prst="rect">
            <a:avLst/>
          </a:prstGeom>
        </p:spPr>
        <p:txBody>
          <a:bodyPr vert="horz" lIns="91440" tIns="45720" rIns="91440" bIns="45720" rtlCol="0"/>
          <a:lstStyle>
            <a:lvl1pPr algn="r">
              <a:defRPr sz="1200"/>
            </a:lvl1pPr>
          </a:lstStyle>
          <a:p>
            <a:fld id="{0088E2A2-59FC-4C5B-AA08-66F5BDB7D227}" type="datetimeFigureOut">
              <a:rPr kumimoji="1" lang="ja-JP" altLang="en-US" smtClean="0"/>
              <a:t>2026/4/8</a:t>
            </a:fld>
            <a:endParaRPr kumimoji="1" lang="ja-JP" altLang="en-US"/>
          </a:p>
        </p:txBody>
      </p:sp>
      <p:sp>
        <p:nvSpPr>
          <p:cNvPr id="4" name="スライド イメージ プレースホルダー 3"/>
          <p:cNvSpPr>
            <a:spLocks noGrp="1" noRot="1" noChangeAspect="1"/>
          </p:cNvSpPr>
          <p:nvPr>
            <p:ph type="sldImg" idx="2"/>
          </p:nvPr>
        </p:nvSpPr>
        <p:spPr>
          <a:xfrm>
            <a:off x="2276475" y="1233488"/>
            <a:ext cx="2305050" cy="333375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751983"/>
            <a:ext cx="5486400" cy="3887986"/>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8824"/>
            <a:ext cx="2971800" cy="495426"/>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9378824"/>
            <a:ext cx="2971800" cy="495426"/>
          </a:xfrm>
          <a:prstGeom prst="rect">
            <a:avLst/>
          </a:prstGeom>
        </p:spPr>
        <p:txBody>
          <a:bodyPr vert="horz" lIns="91440" tIns="45720" rIns="91440" bIns="45720" rtlCol="0" anchor="b"/>
          <a:lstStyle>
            <a:lvl1pPr algn="r">
              <a:defRPr sz="1200"/>
            </a:lvl1pPr>
          </a:lstStyle>
          <a:p>
            <a:fld id="{2F6A861C-78C1-444B-966A-69FCB0327A88}" type="slidenum">
              <a:rPr kumimoji="1" lang="ja-JP" altLang="en-US" smtClean="0"/>
              <a:t>‹#›</a:t>
            </a:fld>
            <a:endParaRPr kumimoji="1" lang="ja-JP" altLang="en-US"/>
          </a:p>
        </p:txBody>
      </p:sp>
    </p:spTree>
    <p:extLst>
      <p:ext uri="{BB962C8B-B14F-4D97-AF65-F5344CB8AC3E}">
        <p14:creationId xmlns:p14="http://schemas.microsoft.com/office/powerpoint/2010/main" val="180467175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D0D67DF-523E-4B08-B035-189C54C993A0}" type="datetime1">
              <a:rPr kumimoji="1" lang="ja-JP" altLang="en-US" smtClean="0"/>
              <a:t>2026/4/8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45179B0-167E-442B-B347-71E4C1D61306}" type="slidenum">
              <a:rPr kumimoji="1" lang="ja-JP" altLang="en-US" smtClean="0"/>
              <a:t>‹#›</a:t>
            </a:fld>
            <a:endParaRPr kumimoji="1" lang="ja-JP" altLang="en-US"/>
          </a:p>
        </p:txBody>
      </p:sp>
    </p:spTree>
    <p:extLst>
      <p:ext uri="{BB962C8B-B14F-4D97-AF65-F5344CB8AC3E}">
        <p14:creationId xmlns:p14="http://schemas.microsoft.com/office/powerpoint/2010/main" val="912563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E426FFB-CB82-4079-89E0-C410851FAD77}" type="datetime1">
              <a:rPr kumimoji="1" lang="ja-JP" altLang="en-US" smtClean="0"/>
              <a:t>2026/4/8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45179B0-167E-442B-B347-71E4C1D61306}" type="slidenum">
              <a:rPr kumimoji="1" lang="ja-JP" altLang="en-US" smtClean="0"/>
              <a:t>‹#›</a:t>
            </a:fld>
            <a:endParaRPr kumimoji="1" lang="ja-JP" altLang="en-US"/>
          </a:p>
        </p:txBody>
      </p:sp>
    </p:spTree>
    <p:extLst>
      <p:ext uri="{BB962C8B-B14F-4D97-AF65-F5344CB8AC3E}">
        <p14:creationId xmlns:p14="http://schemas.microsoft.com/office/powerpoint/2010/main" val="1326430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72FAEC2-37CB-453B-AC3B-89B3E76F8BC7}" type="datetime1">
              <a:rPr kumimoji="1" lang="ja-JP" altLang="en-US" smtClean="0"/>
              <a:t>2026/4/8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45179B0-167E-442B-B347-71E4C1D61306}" type="slidenum">
              <a:rPr kumimoji="1" lang="ja-JP" altLang="en-US" smtClean="0"/>
              <a:t>‹#›</a:t>
            </a:fld>
            <a:endParaRPr kumimoji="1" lang="ja-JP" altLang="en-US"/>
          </a:p>
        </p:txBody>
      </p:sp>
    </p:spTree>
    <p:extLst>
      <p:ext uri="{BB962C8B-B14F-4D97-AF65-F5344CB8AC3E}">
        <p14:creationId xmlns:p14="http://schemas.microsoft.com/office/powerpoint/2010/main" val="1765114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37BDFC6-F21B-4810-BAB0-489F22118B99}" type="datetime1">
              <a:rPr kumimoji="1" lang="ja-JP" altLang="en-US" smtClean="0"/>
              <a:t>2026/4/8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45179B0-167E-442B-B347-71E4C1D61306}" type="slidenum">
              <a:rPr kumimoji="1" lang="ja-JP" altLang="en-US" smtClean="0"/>
              <a:t>‹#›</a:t>
            </a:fld>
            <a:endParaRPr kumimoji="1" lang="ja-JP" altLang="en-US"/>
          </a:p>
        </p:txBody>
      </p:sp>
    </p:spTree>
    <p:extLst>
      <p:ext uri="{BB962C8B-B14F-4D97-AF65-F5344CB8AC3E}">
        <p14:creationId xmlns:p14="http://schemas.microsoft.com/office/powerpoint/2010/main" val="2411715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8CD2A29-CFDE-46B4-AC80-D043B39A42BE}" type="datetime1">
              <a:rPr kumimoji="1" lang="ja-JP" altLang="en-US" smtClean="0"/>
              <a:t>2026/4/8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45179B0-167E-442B-B347-71E4C1D61306}" type="slidenum">
              <a:rPr kumimoji="1" lang="ja-JP" altLang="en-US" smtClean="0"/>
              <a:t>‹#›</a:t>
            </a:fld>
            <a:endParaRPr kumimoji="1" lang="ja-JP" altLang="en-US"/>
          </a:p>
        </p:txBody>
      </p:sp>
    </p:spTree>
    <p:extLst>
      <p:ext uri="{BB962C8B-B14F-4D97-AF65-F5344CB8AC3E}">
        <p14:creationId xmlns:p14="http://schemas.microsoft.com/office/powerpoint/2010/main" val="2615602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AA67F52-EDB8-4988-A4F6-85797C149524}" type="datetime1">
              <a:rPr kumimoji="1" lang="ja-JP" altLang="en-US" smtClean="0"/>
              <a:t>2026/4/8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45179B0-167E-442B-B347-71E4C1D61306}" type="slidenum">
              <a:rPr kumimoji="1" lang="ja-JP" altLang="en-US" smtClean="0"/>
              <a:t>‹#›</a:t>
            </a:fld>
            <a:endParaRPr kumimoji="1" lang="ja-JP" altLang="en-US"/>
          </a:p>
        </p:txBody>
      </p:sp>
    </p:spTree>
    <p:extLst>
      <p:ext uri="{BB962C8B-B14F-4D97-AF65-F5344CB8AC3E}">
        <p14:creationId xmlns:p14="http://schemas.microsoft.com/office/powerpoint/2010/main" val="3621998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1F611A9-9843-44CF-9E14-F606FB699E25}" type="datetime1">
              <a:rPr kumimoji="1" lang="ja-JP" altLang="en-US" smtClean="0"/>
              <a:t>2026/4/8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45179B0-167E-442B-B347-71E4C1D61306}" type="slidenum">
              <a:rPr kumimoji="1" lang="ja-JP" altLang="en-US" smtClean="0"/>
              <a:t>‹#›</a:t>
            </a:fld>
            <a:endParaRPr kumimoji="1" lang="ja-JP" altLang="en-US"/>
          </a:p>
        </p:txBody>
      </p:sp>
    </p:spTree>
    <p:extLst>
      <p:ext uri="{BB962C8B-B14F-4D97-AF65-F5344CB8AC3E}">
        <p14:creationId xmlns:p14="http://schemas.microsoft.com/office/powerpoint/2010/main" val="1193588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0895A13-0F5D-4657-8C67-C97A97F03C45}" type="datetime1">
              <a:rPr kumimoji="1" lang="ja-JP" altLang="en-US" smtClean="0"/>
              <a:t>2026/4/8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45179B0-167E-442B-B347-71E4C1D61306}" type="slidenum">
              <a:rPr kumimoji="1" lang="ja-JP" altLang="en-US" smtClean="0"/>
              <a:t>‹#›</a:t>
            </a:fld>
            <a:endParaRPr kumimoji="1" lang="ja-JP" altLang="en-US"/>
          </a:p>
        </p:txBody>
      </p:sp>
    </p:spTree>
    <p:extLst>
      <p:ext uri="{BB962C8B-B14F-4D97-AF65-F5344CB8AC3E}">
        <p14:creationId xmlns:p14="http://schemas.microsoft.com/office/powerpoint/2010/main" val="617399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520D8E-2C18-460C-A5B3-F769A7705AF3}" type="datetime1">
              <a:rPr kumimoji="1" lang="ja-JP" altLang="en-US" smtClean="0"/>
              <a:t>2026/4/8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45179B0-167E-442B-B347-71E4C1D61306}" type="slidenum">
              <a:rPr kumimoji="1" lang="ja-JP" altLang="en-US" smtClean="0"/>
              <a:t>‹#›</a:t>
            </a:fld>
            <a:endParaRPr kumimoji="1" lang="ja-JP" altLang="en-US"/>
          </a:p>
        </p:txBody>
      </p:sp>
    </p:spTree>
    <p:extLst>
      <p:ext uri="{BB962C8B-B14F-4D97-AF65-F5344CB8AC3E}">
        <p14:creationId xmlns:p14="http://schemas.microsoft.com/office/powerpoint/2010/main" val="2528540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2E0C9B2-6F36-4C89-836B-D1F729DA399D}" type="datetime1">
              <a:rPr kumimoji="1" lang="ja-JP" altLang="en-US" smtClean="0"/>
              <a:t>2026/4/8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45179B0-167E-442B-B347-71E4C1D61306}" type="slidenum">
              <a:rPr kumimoji="1" lang="ja-JP" altLang="en-US" smtClean="0"/>
              <a:t>‹#›</a:t>
            </a:fld>
            <a:endParaRPr kumimoji="1" lang="ja-JP" altLang="en-US"/>
          </a:p>
        </p:txBody>
      </p:sp>
    </p:spTree>
    <p:extLst>
      <p:ext uri="{BB962C8B-B14F-4D97-AF65-F5344CB8AC3E}">
        <p14:creationId xmlns:p14="http://schemas.microsoft.com/office/powerpoint/2010/main" val="3940378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95DD11D-F8C8-42B0-BA0E-1DB7F7D4574E}" type="datetime1">
              <a:rPr kumimoji="1" lang="ja-JP" altLang="en-US" smtClean="0"/>
              <a:t>2026/4/8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45179B0-167E-442B-B347-71E4C1D61306}" type="slidenum">
              <a:rPr kumimoji="1" lang="ja-JP" altLang="en-US" smtClean="0"/>
              <a:t>‹#›</a:t>
            </a:fld>
            <a:endParaRPr kumimoji="1" lang="ja-JP" altLang="en-US"/>
          </a:p>
        </p:txBody>
      </p:sp>
    </p:spTree>
    <p:extLst>
      <p:ext uri="{BB962C8B-B14F-4D97-AF65-F5344CB8AC3E}">
        <p14:creationId xmlns:p14="http://schemas.microsoft.com/office/powerpoint/2010/main" val="3855327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82000"/>
                  </a:schemeClr>
                </a:solidFill>
              </a:defRPr>
            </a:lvl1pPr>
          </a:lstStyle>
          <a:p>
            <a:fld id="{D6514D4F-3488-4004-882A-896C19A4C30B}" type="datetime1">
              <a:rPr kumimoji="1" lang="ja-JP" altLang="en-US" smtClean="0"/>
              <a:t>2026/4/8</a:t>
            </a:fld>
            <a:endParaRPr kumimoji="1" lang="ja-JP"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kumimoji="1" lang="ja-JP"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82000"/>
                  </a:schemeClr>
                </a:solidFill>
              </a:defRPr>
            </a:lvl1pPr>
          </a:lstStyle>
          <a:p>
            <a:fld id="{845179B0-167E-442B-B347-71E4C1D61306}" type="slidenum">
              <a:rPr kumimoji="1" lang="ja-JP" altLang="en-US" smtClean="0"/>
              <a:t>‹#›</a:t>
            </a:fld>
            <a:endParaRPr kumimoji="1" lang="ja-JP" altLang="en-US"/>
          </a:p>
        </p:txBody>
      </p:sp>
    </p:spTree>
    <p:extLst>
      <p:ext uri="{BB962C8B-B14F-4D97-AF65-F5344CB8AC3E}">
        <p14:creationId xmlns:p14="http://schemas.microsoft.com/office/powerpoint/2010/main" val="22085994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jp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9.jp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4.jp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2E615A-79F6-6CA4-9D96-56B192C475C8}"/>
              </a:ext>
            </a:extLst>
          </p:cNvPr>
          <p:cNvSpPr>
            <a:spLocks noGrp="1"/>
          </p:cNvSpPr>
          <p:nvPr>
            <p:ph type="ctrTitle"/>
          </p:nvPr>
        </p:nvSpPr>
        <p:spPr>
          <a:xfrm>
            <a:off x="-1151068" y="3013075"/>
            <a:ext cx="9160136" cy="1939925"/>
          </a:xfrm>
        </p:spPr>
        <p:txBody>
          <a:bodyPr>
            <a:noAutofit/>
          </a:bodyPr>
          <a:lstStyle/>
          <a:p>
            <a:pPr>
              <a:lnSpc>
                <a:spcPct val="150000"/>
              </a:lnSpc>
            </a:pPr>
            <a:r>
              <a:rPr lang="ja-JP" altLang="en-US" sz="6000" b="1" dirty="0">
                <a:latin typeface="BIZ UDPゴシック" panose="020B0400000000000000" pitchFamily="50" charset="-128"/>
                <a:ea typeface="BIZ UDPゴシック" panose="020B0400000000000000" pitchFamily="50" charset="-128"/>
              </a:rPr>
              <a:t>ペット飼育場所開設</a:t>
            </a:r>
            <a:br>
              <a:rPr lang="en-US" altLang="ja-JP" sz="6000" b="1" dirty="0">
                <a:latin typeface="BIZ UDPゴシック" panose="020B0400000000000000" pitchFamily="50" charset="-128"/>
                <a:ea typeface="BIZ UDPゴシック" panose="020B0400000000000000" pitchFamily="50" charset="-128"/>
              </a:rPr>
            </a:br>
            <a:r>
              <a:rPr lang="ja-JP" altLang="en-US" sz="6000" b="1" dirty="0">
                <a:latin typeface="BIZ UDPゴシック" panose="020B0400000000000000" pitchFamily="50" charset="-128"/>
                <a:ea typeface="BIZ UDPゴシック" panose="020B0400000000000000" pitchFamily="50" charset="-128"/>
              </a:rPr>
              <a:t>手順書</a:t>
            </a:r>
          </a:p>
        </p:txBody>
      </p:sp>
      <p:sp>
        <p:nvSpPr>
          <p:cNvPr id="3" name="字幕 2">
            <a:extLst>
              <a:ext uri="{FF2B5EF4-FFF2-40B4-BE49-F238E27FC236}">
                <a16:creationId xmlns:a16="http://schemas.microsoft.com/office/drawing/2014/main" id="{C4257FDF-3024-99EC-40B9-73F83394AF16}"/>
              </a:ext>
            </a:extLst>
          </p:cNvPr>
          <p:cNvSpPr>
            <a:spLocks noGrp="1"/>
          </p:cNvSpPr>
          <p:nvPr>
            <p:ph type="subTitle" idx="1"/>
          </p:nvPr>
        </p:nvSpPr>
        <p:spPr>
          <a:xfrm>
            <a:off x="-285750" y="5527254"/>
            <a:ext cx="7429500" cy="1345307"/>
          </a:xfrm>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2D59C10E-58A3-79FE-2D8C-7997AEDD589C}"/>
              </a:ext>
            </a:extLst>
          </p:cNvPr>
          <p:cNvSpPr>
            <a:spLocks noGrp="1"/>
          </p:cNvSpPr>
          <p:nvPr>
            <p:ph type="sldNum" sz="quarter" idx="12"/>
          </p:nvPr>
        </p:nvSpPr>
        <p:spPr/>
        <p:txBody>
          <a:bodyPr/>
          <a:lstStyle/>
          <a:p>
            <a:fld id="{845179B0-167E-442B-B347-71E4C1D61306}" type="slidenum">
              <a:rPr kumimoji="1" lang="ja-JP" altLang="en-US" smtClean="0"/>
              <a:t>1</a:t>
            </a:fld>
            <a:endParaRPr kumimoji="1" lang="ja-JP" altLang="en-US"/>
          </a:p>
        </p:txBody>
      </p:sp>
      <p:sp>
        <p:nvSpPr>
          <p:cNvPr id="5" name="テキスト ボックス 4">
            <a:extLst>
              <a:ext uri="{FF2B5EF4-FFF2-40B4-BE49-F238E27FC236}">
                <a16:creationId xmlns:a16="http://schemas.microsoft.com/office/drawing/2014/main" id="{A358CDFE-32B4-E508-587E-DDBA1AE04F9E}"/>
              </a:ext>
            </a:extLst>
          </p:cNvPr>
          <p:cNvSpPr txBox="1"/>
          <p:nvPr/>
        </p:nvSpPr>
        <p:spPr>
          <a:xfrm>
            <a:off x="592282" y="475966"/>
            <a:ext cx="725530" cy="369332"/>
          </a:xfrm>
          <a:prstGeom prst="rect">
            <a:avLst/>
          </a:prstGeom>
          <a:noFill/>
          <a:ln w="3175">
            <a:solidFill>
              <a:schemeClr val="tx1"/>
            </a:solidFill>
          </a:ln>
        </p:spPr>
        <p:txBody>
          <a:bodyPr wrap="square" rtlCol="0">
            <a:spAutoFit/>
          </a:bodyPr>
          <a:lstStyle/>
          <a:p>
            <a:r>
              <a:rPr kumimoji="1" lang="ja-JP" altLang="en-US" dirty="0"/>
              <a:t>表紙</a:t>
            </a:r>
          </a:p>
        </p:txBody>
      </p:sp>
      <p:sp>
        <p:nvSpPr>
          <p:cNvPr id="6" name="テキスト ボックス 5">
            <a:extLst>
              <a:ext uri="{FF2B5EF4-FFF2-40B4-BE49-F238E27FC236}">
                <a16:creationId xmlns:a16="http://schemas.microsoft.com/office/drawing/2014/main" id="{88155D8B-16B8-30B8-4700-6FD36C22C8E9}"/>
              </a:ext>
            </a:extLst>
          </p:cNvPr>
          <p:cNvSpPr txBox="1"/>
          <p:nvPr/>
        </p:nvSpPr>
        <p:spPr>
          <a:xfrm>
            <a:off x="274509" y="6199907"/>
            <a:ext cx="6112004" cy="2739211"/>
          </a:xfrm>
          <a:prstGeom prst="rect">
            <a:avLst/>
          </a:prstGeom>
          <a:noFill/>
        </p:spPr>
        <p:txBody>
          <a:bodyPr wrap="square" rtlCol="0">
            <a:spAutoFit/>
          </a:bodyPr>
          <a:lstStyle/>
          <a:p>
            <a:pPr algn="ctr">
              <a:spcBef>
                <a:spcPts val="1200"/>
              </a:spcBef>
              <a:spcAft>
                <a:spcPts val="1200"/>
              </a:spcAft>
            </a:pPr>
            <a:r>
              <a:rPr kumimoji="1" lang="ja-JP" altLang="en-US" sz="4400" b="1" u="wavyHeavy" dirty="0">
                <a:latin typeface="Meiryo UI" panose="020B0604030504040204" pitchFamily="50" charset="-128"/>
                <a:ea typeface="Meiryo UI" panose="020B0604030504040204" pitchFamily="50" charset="-128"/>
              </a:rPr>
              <a:t>飼い主の皆さんで</a:t>
            </a:r>
            <a:endParaRPr kumimoji="1" lang="en-US" altLang="ja-JP" sz="4400" b="1" u="wavyHeavy" dirty="0">
              <a:latin typeface="Meiryo UI" panose="020B0604030504040204" pitchFamily="50" charset="-128"/>
              <a:ea typeface="Meiryo UI" panose="020B0604030504040204" pitchFamily="50" charset="-128"/>
            </a:endParaRPr>
          </a:p>
          <a:p>
            <a:pPr algn="ctr">
              <a:spcBef>
                <a:spcPts val="1200"/>
              </a:spcBef>
              <a:spcAft>
                <a:spcPts val="1200"/>
              </a:spcAft>
            </a:pPr>
            <a:r>
              <a:rPr kumimoji="1" lang="ja-JP" altLang="en-US" sz="4400" b="1" u="wavyHeavy" dirty="0">
                <a:latin typeface="Meiryo UI" panose="020B0604030504040204" pitchFamily="50" charset="-128"/>
                <a:ea typeface="Meiryo UI" panose="020B0604030504040204" pitchFamily="50" charset="-128"/>
              </a:rPr>
              <a:t>声をかけあって</a:t>
            </a:r>
            <a:endParaRPr kumimoji="1" lang="en-US" altLang="ja-JP" sz="4400" b="1" u="wavyHeavy" dirty="0">
              <a:latin typeface="Meiryo UI" panose="020B0604030504040204" pitchFamily="50" charset="-128"/>
              <a:ea typeface="Meiryo UI" panose="020B0604030504040204" pitchFamily="50" charset="-128"/>
            </a:endParaRPr>
          </a:p>
          <a:p>
            <a:pPr algn="ctr">
              <a:spcBef>
                <a:spcPts val="1200"/>
              </a:spcBef>
              <a:spcAft>
                <a:spcPts val="1200"/>
              </a:spcAft>
            </a:pPr>
            <a:r>
              <a:rPr kumimoji="1" lang="ja-JP" altLang="en-US" sz="4400" b="1" u="wavyHeavy" dirty="0">
                <a:latin typeface="Meiryo UI" panose="020B0604030504040204" pitchFamily="50" charset="-128"/>
                <a:ea typeface="Meiryo UI" panose="020B0604030504040204" pitchFamily="50" charset="-128"/>
              </a:rPr>
              <a:t>協力しあいましょう</a:t>
            </a:r>
          </a:p>
        </p:txBody>
      </p:sp>
    </p:spTree>
    <p:extLst>
      <p:ext uri="{BB962C8B-B14F-4D97-AF65-F5344CB8AC3E}">
        <p14:creationId xmlns:p14="http://schemas.microsoft.com/office/powerpoint/2010/main" val="1193070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F62697-2537-F133-5701-453EA242A39C}"/>
              </a:ext>
            </a:extLst>
          </p:cNvPr>
          <p:cNvSpPr>
            <a:spLocks noGrp="1"/>
          </p:cNvSpPr>
          <p:nvPr>
            <p:ph type="title"/>
          </p:nvPr>
        </p:nvSpPr>
        <p:spPr>
          <a:xfrm>
            <a:off x="369466" y="747782"/>
            <a:ext cx="6017048" cy="926995"/>
          </a:xfrm>
        </p:spPr>
        <p:txBody>
          <a:bodyPr>
            <a:noAutofit/>
          </a:bodyPr>
          <a:lstStyle/>
          <a:p>
            <a:pPr>
              <a:lnSpc>
                <a:spcPct val="100000"/>
              </a:lnSpc>
            </a:pPr>
            <a:r>
              <a:rPr lang="ja-JP" altLang="en-US" sz="2800" b="1" dirty="0">
                <a:highlight>
                  <a:srgbClr val="C0C0C0"/>
                </a:highlight>
                <a:latin typeface="BIZ UDPゴシック" panose="020B0400000000000000" pitchFamily="50" charset="-128"/>
                <a:ea typeface="BIZ UDPゴシック" panose="020B0400000000000000" pitchFamily="50" charset="-128"/>
              </a:rPr>
              <a:t>手順⑥</a:t>
            </a:r>
            <a:br>
              <a:rPr lang="ja-JP" altLang="en-US" sz="2800" dirty="0">
                <a:latin typeface="BIZ UDPゴシック" panose="020B0400000000000000" pitchFamily="50" charset="-128"/>
                <a:ea typeface="BIZ UDPゴシック" panose="020B0400000000000000" pitchFamily="50" charset="-128"/>
              </a:rPr>
            </a:br>
            <a:r>
              <a:rPr lang="ja-JP" altLang="en-US" sz="2800" b="1" dirty="0">
                <a:latin typeface="BIZ UDPゴシック" panose="020B0400000000000000" pitchFamily="50" charset="-128"/>
                <a:ea typeface="BIZ UDPゴシック" panose="020B0400000000000000" pitchFamily="50" charset="-128"/>
              </a:rPr>
              <a:t>ペットの情報や所有者の表示</a:t>
            </a:r>
            <a:br>
              <a:rPr lang="ja-JP" altLang="en-US" sz="2800" dirty="0">
                <a:latin typeface="BIZ UDPゴシック" panose="020B0400000000000000" pitchFamily="50" charset="-128"/>
                <a:ea typeface="BIZ UDPゴシック" panose="020B0400000000000000" pitchFamily="50" charset="-128"/>
              </a:rPr>
            </a:br>
            <a:endParaRPr lang="ja-JP" altLang="en-US" sz="2800" dirty="0">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22DD58A5-533A-FE9B-39C8-A89735A762CC}"/>
              </a:ext>
            </a:extLst>
          </p:cNvPr>
          <p:cNvSpPr>
            <a:spLocks noGrp="1"/>
          </p:cNvSpPr>
          <p:nvPr>
            <p:ph idx="1"/>
          </p:nvPr>
        </p:nvSpPr>
        <p:spPr>
          <a:xfrm>
            <a:off x="445786" y="2508529"/>
            <a:ext cx="5940727" cy="5894981"/>
          </a:xfrm>
        </p:spPr>
        <p:txBody>
          <a:bodyPr>
            <a:normAutofit/>
          </a:bodyPr>
          <a:lstStyle/>
          <a:p>
            <a:pPr marL="0" indent="0">
              <a:lnSpc>
                <a:spcPct val="75000"/>
              </a:lnSpc>
              <a:spcBef>
                <a:spcPts val="600"/>
              </a:spcBef>
              <a:spcAft>
                <a:spcPts val="600"/>
              </a:spcAft>
              <a:buNone/>
            </a:pPr>
            <a:r>
              <a:rPr lang="ja-JP" altLang="en-US" sz="2000" b="1" dirty="0">
                <a:latin typeface="BIZ UDPゴシック" panose="020B0400000000000000" pitchFamily="50" charset="-128"/>
                <a:ea typeface="BIZ UDPゴシック" panose="020B0400000000000000" pitchFamily="50" charset="-128"/>
              </a:rPr>
              <a:t>①飼い主にネームプレートをガムテープでケージや</a:t>
            </a:r>
            <a:endParaRPr lang="en-US" altLang="ja-JP" sz="2000" b="1" dirty="0">
              <a:latin typeface="BIZ UDPゴシック" panose="020B0400000000000000" pitchFamily="50" charset="-128"/>
              <a:ea typeface="BIZ UDPゴシック" panose="020B0400000000000000" pitchFamily="50" charset="-128"/>
            </a:endParaRPr>
          </a:p>
          <a:p>
            <a:pPr marL="0" indent="0">
              <a:lnSpc>
                <a:spcPct val="75000"/>
              </a:lnSpc>
              <a:spcBef>
                <a:spcPts val="600"/>
              </a:spcBef>
              <a:spcAft>
                <a:spcPts val="600"/>
              </a:spcAft>
              <a:buNone/>
            </a:pPr>
            <a:r>
              <a:rPr lang="ja-JP" altLang="en-US" sz="2000" b="1" dirty="0">
                <a:latin typeface="BIZ UDPゴシック" panose="020B0400000000000000" pitchFamily="50" charset="-128"/>
                <a:ea typeface="BIZ UDPゴシック" panose="020B0400000000000000" pitchFamily="50" charset="-128"/>
              </a:rPr>
              <a:t>　キャリーバッグに張り付けてもらいます。</a:t>
            </a:r>
            <a:endParaRPr lang="en-US" altLang="ja-JP" sz="2000" b="1" dirty="0">
              <a:latin typeface="BIZ UDPゴシック" panose="020B0400000000000000" pitchFamily="50" charset="-128"/>
              <a:ea typeface="BIZ UDPゴシック" panose="020B0400000000000000" pitchFamily="50" charset="-128"/>
            </a:endParaRPr>
          </a:p>
          <a:p>
            <a:pPr marL="0" indent="0">
              <a:buNone/>
            </a:pPr>
            <a:endParaRPr lang="en-US" altLang="ja-JP" sz="2000" dirty="0">
              <a:latin typeface="Meiryo UI" panose="020B0604030504040204" pitchFamily="50" charset="-128"/>
              <a:ea typeface="Meiryo UI" panose="020B0604030504040204" pitchFamily="50" charset="-128"/>
            </a:endParaRPr>
          </a:p>
          <a:p>
            <a:pPr marL="0" indent="0">
              <a:buNone/>
            </a:pPr>
            <a:endParaRPr lang="en-US" altLang="ja-JP" sz="2000" dirty="0">
              <a:latin typeface="Meiryo UI" panose="020B0604030504040204" pitchFamily="50" charset="-128"/>
              <a:ea typeface="Meiryo UI" panose="020B0604030504040204" pitchFamily="50" charset="-128"/>
            </a:endParaRPr>
          </a:p>
          <a:p>
            <a:pPr marL="0" indent="0">
              <a:buNone/>
            </a:pPr>
            <a:endParaRPr lang="en-US" altLang="ja-JP" sz="2000" dirty="0">
              <a:latin typeface="Meiryo UI" panose="020B0604030504040204" pitchFamily="50" charset="-128"/>
              <a:ea typeface="Meiryo UI" panose="020B0604030504040204" pitchFamily="50" charset="-128"/>
            </a:endParaRPr>
          </a:p>
          <a:p>
            <a:pPr marL="0" indent="0">
              <a:buNone/>
            </a:pPr>
            <a:endParaRPr lang="en-US" altLang="ja-JP" sz="2000" dirty="0">
              <a:latin typeface="Meiryo UI" panose="020B0604030504040204" pitchFamily="50" charset="-128"/>
              <a:ea typeface="Meiryo UI" panose="020B0604030504040204" pitchFamily="50" charset="-128"/>
            </a:endParaRPr>
          </a:p>
          <a:p>
            <a:pPr marL="0" indent="0">
              <a:buNone/>
            </a:pPr>
            <a:endParaRPr lang="en-US" altLang="ja-JP" sz="2000" dirty="0">
              <a:latin typeface="Meiryo UI" panose="020B0604030504040204" pitchFamily="50" charset="-128"/>
              <a:ea typeface="Meiryo UI" panose="020B0604030504040204" pitchFamily="50" charset="-128"/>
            </a:endParaRPr>
          </a:p>
          <a:p>
            <a:pPr marL="0" indent="0">
              <a:buNone/>
            </a:pPr>
            <a:endParaRPr lang="en-US" altLang="ja-JP" sz="2000" dirty="0">
              <a:latin typeface="Meiryo UI" panose="020B0604030504040204" pitchFamily="50" charset="-128"/>
              <a:ea typeface="Meiryo UI" panose="020B0604030504040204" pitchFamily="50" charset="-128"/>
            </a:endParaRPr>
          </a:p>
          <a:p>
            <a:pPr marL="0" indent="0">
              <a:buNone/>
            </a:pPr>
            <a:endParaRPr lang="en-US" altLang="ja-JP" sz="2000" dirty="0">
              <a:latin typeface="Meiryo UI" panose="020B0604030504040204" pitchFamily="50" charset="-128"/>
              <a:ea typeface="Meiryo UI" panose="020B0604030504040204" pitchFamily="50" charset="-128"/>
            </a:endParaRPr>
          </a:p>
          <a:p>
            <a:pPr marL="0" indent="0">
              <a:lnSpc>
                <a:spcPct val="110000"/>
              </a:lnSpc>
              <a:buNone/>
            </a:pPr>
            <a:r>
              <a:rPr lang="en-US" altLang="ja-JP" sz="2000" dirty="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フェンスなどに繋ぐ場合には、ネームプレートを段ボールなどの厚紙に張り、ビニール紐などを使ってペットの近くに掲示しましょう。</a:t>
            </a:r>
            <a:endParaRPr lang="en-US" altLang="ja-JP" sz="2000" dirty="0">
              <a:latin typeface="Meiryo UI" panose="020B0604030504040204" pitchFamily="50" charset="-128"/>
              <a:ea typeface="Meiryo UI" panose="020B0604030504040204" pitchFamily="50" charset="-128"/>
            </a:endParaRPr>
          </a:p>
          <a:p>
            <a:pPr marL="0" indent="0">
              <a:buNone/>
            </a:pPr>
            <a:endParaRPr lang="en-US" altLang="ja-JP" sz="2000" dirty="0">
              <a:latin typeface="Meiryo UI" panose="020B0604030504040204" pitchFamily="50" charset="-128"/>
              <a:ea typeface="Meiryo UI" panose="020B0604030504040204" pitchFamily="50" charset="-128"/>
            </a:endParaRPr>
          </a:p>
          <a:p>
            <a:pPr marL="0" indent="0">
              <a:buNone/>
            </a:pPr>
            <a:endParaRPr lang="ja-JP" altLang="en-US" sz="26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F5315D30-CAD6-3183-2F74-1DACC3DD264E}"/>
              </a:ext>
            </a:extLst>
          </p:cNvPr>
          <p:cNvSpPr>
            <a:spLocks noGrp="1"/>
          </p:cNvSpPr>
          <p:nvPr>
            <p:ph type="sldNum" sz="quarter" idx="12"/>
          </p:nvPr>
        </p:nvSpPr>
        <p:spPr/>
        <p:txBody>
          <a:bodyPr/>
          <a:lstStyle/>
          <a:p>
            <a:fld id="{845179B0-167E-442B-B347-71E4C1D61306}" type="slidenum">
              <a:rPr kumimoji="1" lang="ja-JP" altLang="en-US" smtClean="0"/>
              <a:t>10</a:t>
            </a:fld>
            <a:endParaRPr kumimoji="1" lang="ja-JP" altLang="en-US"/>
          </a:p>
        </p:txBody>
      </p:sp>
      <p:sp>
        <p:nvSpPr>
          <p:cNvPr id="5" name="四角形: 角を丸くする 4">
            <a:extLst>
              <a:ext uri="{FF2B5EF4-FFF2-40B4-BE49-F238E27FC236}">
                <a16:creationId xmlns:a16="http://schemas.microsoft.com/office/drawing/2014/main" id="{F494F8F0-F049-654C-C55E-A45703AE26BE}"/>
              </a:ext>
            </a:extLst>
          </p:cNvPr>
          <p:cNvSpPr/>
          <p:nvPr/>
        </p:nvSpPr>
        <p:spPr>
          <a:xfrm>
            <a:off x="207260" y="430307"/>
            <a:ext cx="6399601" cy="1561946"/>
          </a:xfrm>
          <a:prstGeom prst="round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dirty="0">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2989DC63-FECA-39A2-D1A0-F7C6A0792316}"/>
              </a:ext>
            </a:extLst>
          </p:cNvPr>
          <p:cNvSpPr txBox="1"/>
          <p:nvPr/>
        </p:nvSpPr>
        <p:spPr>
          <a:xfrm>
            <a:off x="5055254" y="5325215"/>
            <a:ext cx="1331259" cy="261610"/>
          </a:xfrm>
          <a:prstGeom prst="rect">
            <a:avLst/>
          </a:prstGeom>
          <a:noFill/>
        </p:spPr>
        <p:txBody>
          <a:bodyPr wrap="square" rtlCol="0">
            <a:spAutoFit/>
          </a:bodyPr>
          <a:lstStyle/>
          <a:p>
            <a:r>
              <a:rPr kumimoji="1" lang="ja-JP" altLang="en-US" sz="1100" dirty="0"/>
              <a:t>イメージ画像</a:t>
            </a:r>
          </a:p>
        </p:txBody>
      </p:sp>
      <p:pic>
        <p:nvPicPr>
          <p:cNvPr id="19" name="図 18" descr="フェンスの前にいる犬たち&#10;&#10;自動的に生成された説明">
            <a:extLst>
              <a:ext uri="{FF2B5EF4-FFF2-40B4-BE49-F238E27FC236}">
                <a16:creationId xmlns:a16="http://schemas.microsoft.com/office/drawing/2014/main" id="{06A4CDD4-2BC4-6E84-1751-68B8E82D8A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5571" y="3419335"/>
            <a:ext cx="2498836" cy="1842223"/>
          </a:xfrm>
          <a:prstGeom prst="rect">
            <a:avLst/>
          </a:prstGeom>
        </p:spPr>
      </p:pic>
      <p:pic>
        <p:nvPicPr>
          <p:cNvPr id="10" name="図 9" descr="テーブル&#10;&#10;自動的に生成された説明">
            <a:extLst>
              <a:ext uri="{FF2B5EF4-FFF2-40B4-BE49-F238E27FC236}">
                <a16:creationId xmlns:a16="http://schemas.microsoft.com/office/drawing/2014/main" id="{0CE03FDE-4F21-5F73-453C-01CBB532B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128" y="3964094"/>
            <a:ext cx="343448" cy="215100"/>
          </a:xfrm>
          <a:prstGeom prst="rect">
            <a:avLst/>
          </a:prstGeom>
          <a:ln w="12700">
            <a:solidFill>
              <a:schemeClr val="tx1"/>
            </a:solidFill>
          </a:ln>
        </p:spPr>
      </p:pic>
      <p:pic>
        <p:nvPicPr>
          <p:cNvPr id="23" name="図 22" descr="屋外, 座る, 荷物, スーツケース が含まれている画像&#10;&#10;自動的に生成された説明">
            <a:extLst>
              <a:ext uri="{FF2B5EF4-FFF2-40B4-BE49-F238E27FC236}">
                <a16:creationId xmlns:a16="http://schemas.microsoft.com/office/drawing/2014/main" id="{D6F3E2C8-1661-6E05-65CE-BBD5E5E22C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973" y="3535253"/>
            <a:ext cx="2589458" cy="1726305"/>
          </a:xfrm>
          <a:prstGeom prst="rect">
            <a:avLst/>
          </a:prstGeom>
        </p:spPr>
      </p:pic>
      <p:pic>
        <p:nvPicPr>
          <p:cNvPr id="7" name="図 6" descr="テーブル&#10;&#10;自動的に生成された説明">
            <a:extLst>
              <a:ext uri="{FF2B5EF4-FFF2-40B4-BE49-F238E27FC236}">
                <a16:creationId xmlns:a16="http://schemas.microsoft.com/office/drawing/2014/main" id="{B24CCF39-F93F-C170-A854-C9615ECFB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98210">
            <a:off x="2102106" y="4101824"/>
            <a:ext cx="366729" cy="229682"/>
          </a:xfrm>
          <a:prstGeom prst="rect">
            <a:avLst/>
          </a:prstGeom>
          <a:ln w="12700">
            <a:solidFill>
              <a:schemeClr val="tx1"/>
            </a:solidFill>
          </a:ln>
        </p:spPr>
      </p:pic>
    </p:spTree>
    <p:extLst>
      <p:ext uri="{BB962C8B-B14F-4D97-AF65-F5344CB8AC3E}">
        <p14:creationId xmlns:p14="http://schemas.microsoft.com/office/powerpoint/2010/main" val="704903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F62697-2537-F133-5701-453EA242A39C}"/>
              </a:ext>
            </a:extLst>
          </p:cNvPr>
          <p:cNvSpPr>
            <a:spLocks noGrp="1"/>
          </p:cNvSpPr>
          <p:nvPr>
            <p:ph type="title"/>
          </p:nvPr>
        </p:nvSpPr>
        <p:spPr>
          <a:xfrm>
            <a:off x="181535" y="856164"/>
            <a:ext cx="8543925" cy="1077020"/>
          </a:xfrm>
        </p:spPr>
        <p:txBody>
          <a:bodyPr>
            <a:noAutofit/>
          </a:bodyPr>
          <a:lstStyle/>
          <a:p>
            <a:pPr>
              <a:lnSpc>
                <a:spcPct val="100000"/>
              </a:lnSpc>
            </a:pPr>
            <a:r>
              <a:rPr kumimoji="1" lang="ja-JP" altLang="en-US" sz="2800" b="1" dirty="0">
                <a:highlight>
                  <a:srgbClr val="C0C0C0"/>
                </a:highlight>
                <a:latin typeface="BIZ UDPゴシック" panose="020B0400000000000000" pitchFamily="50" charset="-128"/>
                <a:ea typeface="BIZ UDPゴシック" panose="020B0400000000000000" pitchFamily="50" charset="-128"/>
              </a:rPr>
              <a:t>手順⑦</a:t>
            </a:r>
            <a:br>
              <a:rPr kumimoji="1" lang="en-US" altLang="ja-JP" sz="2800" dirty="0">
                <a:latin typeface="BIZ UDPゴシック" panose="020B0400000000000000" pitchFamily="50" charset="-128"/>
                <a:ea typeface="BIZ UDPゴシック" panose="020B0400000000000000" pitchFamily="50" charset="-128"/>
              </a:rPr>
            </a:br>
            <a:r>
              <a:rPr kumimoji="1" lang="ja-JP" altLang="en-US" sz="2800" b="1" dirty="0">
                <a:latin typeface="BIZ UDPゴシック" panose="020B0400000000000000" pitchFamily="50" charset="-128"/>
                <a:ea typeface="BIZ UDPゴシック" panose="020B0400000000000000" pitchFamily="50" charset="-128"/>
              </a:rPr>
              <a:t>ペットの関連掲示板の設置</a:t>
            </a:r>
            <a:br>
              <a:rPr kumimoji="1" lang="en-US" altLang="ja-JP" sz="2800" b="1" dirty="0">
                <a:latin typeface="UD デジタル 教科書体 NP" panose="02020400000000000000" pitchFamily="18" charset="-128"/>
                <a:ea typeface="UD デジタル 教科書体 NP" panose="02020400000000000000" pitchFamily="18" charset="-128"/>
              </a:rPr>
            </a:br>
            <a:br>
              <a:rPr lang="en-US" altLang="ja-JP" sz="2800" dirty="0"/>
            </a:br>
            <a:endParaRPr lang="ja-JP" altLang="en-US" sz="2800" dirty="0"/>
          </a:p>
        </p:txBody>
      </p:sp>
      <p:sp>
        <p:nvSpPr>
          <p:cNvPr id="3" name="コンテンツ プレースホルダー 2">
            <a:extLst>
              <a:ext uri="{FF2B5EF4-FFF2-40B4-BE49-F238E27FC236}">
                <a16:creationId xmlns:a16="http://schemas.microsoft.com/office/drawing/2014/main" id="{22DD58A5-533A-FE9B-39C8-A89735A762CC}"/>
              </a:ext>
            </a:extLst>
          </p:cNvPr>
          <p:cNvSpPr>
            <a:spLocks noGrp="1"/>
          </p:cNvSpPr>
          <p:nvPr>
            <p:ph idx="1"/>
          </p:nvPr>
        </p:nvSpPr>
        <p:spPr>
          <a:xfrm>
            <a:off x="419448" y="2280243"/>
            <a:ext cx="6231291" cy="3535462"/>
          </a:xfrm>
        </p:spPr>
        <p:txBody>
          <a:bodyPr>
            <a:noAutofit/>
          </a:bodyPr>
          <a:lstStyle/>
          <a:p>
            <a:pPr marL="0" indent="0">
              <a:lnSpc>
                <a:spcPct val="110000"/>
              </a:lnSpc>
              <a:spcBef>
                <a:spcPts val="1200"/>
              </a:spcBef>
              <a:buNone/>
            </a:pPr>
            <a:r>
              <a:rPr lang="ja-JP" altLang="en-US" sz="2000" b="1" dirty="0">
                <a:latin typeface="BIZ UDPゴシック" panose="020B0400000000000000" pitchFamily="50" charset="-128"/>
                <a:ea typeface="BIZ UDPゴシック" panose="020B0400000000000000" pitchFamily="50" charset="-128"/>
              </a:rPr>
              <a:t>①避難所運営本部に許可を得て、ペット専用の掲示板を設置します。</a:t>
            </a:r>
            <a:r>
              <a:rPr lang="en-US" altLang="ja-JP" sz="2000" b="1" dirty="0">
                <a:latin typeface="BIZ UDPゴシック" panose="020B0400000000000000" pitchFamily="50" charset="-128"/>
                <a:ea typeface="BIZ UDPゴシック" panose="020B0400000000000000" pitchFamily="50" charset="-128"/>
              </a:rPr>
              <a:t>(7-1)</a:t>
            </a:r>
          </a:p>
          <a:p>
            <a:pPr marL="0" indent="0">
              <a:lnSpc>
                <a:spcPct val="75000"/>
              </a:lnSpc>
              <a:spcBef>
                <a:spcPts val="600"/>
              </a:spcBef>
              <a:spcAft>
                <a:spcPts val="600"/>
              </a:spcAft>
              <a:buNone/>
            </a:pPr>
            <a:endParaRPr lang="en-US" altLang="ja-JP" sz="2000" b="1" dirty="0">
              <a:latin typeface="BIZ UDPゴシック" panose="020B0400000000000000" pitchFamily="50" charset="-128"/>
              <a:ea typeface="BIZ UDPゴシック" panose="020B0400000000000000" pitchFamily="50" charset="-128"/>
            </a:endParaRPr>
          </a:p>
          <a:p>
            <a:pPr marL="0" indent="0">
              <a:lnSpc>
                <a:spcPct val="75000"/>
              </a:lnSpc>
              <a:spcBef>
                <a:spcPts val="600"/>
              </a:spcBef>
              <a:spcAft>
                <a:spcPts val="600"/>
              </a:spcAft>
              <a:buNone/>
            </a:pPr>
            <a:r>
              <a:rPr lang="ja-JP" altLang="en-US" sz="2000" b="1" dirty="0">
                <a:latin typeface="BIZ UDPゴシック" panose="020B0400000000000000" pitchFamily="50" charset="-128"/>
                <a:ea typeface="BIZ UDPゴシック" panose="020B0400000000000000" pitchFamily="50" charset="-128"/>
              </a:rPr>
              <a:t>・ペット飼育場所あるいは避難所の掲示板に設置。</a:t>
            </a:r>
            <a:endParaRPr lang="en-US" altLang="ja-JP" sz="2000" b="1" dirty="0">
              <a:latin typeface="BIZ UDPゴシック" panose="020B0400000000000000" pitchFamily="50" charset="-128"/>
              <a:ea typeface="BIZ UDPゴシック" panose="020B0400000000000000" pitchFamily="50" charset="-128"/>
            </a:endParaRPr>
          </a:p>
          <a:p>
            <a:pPr marL="0" indent="0">
              <a:lnSpc>
                <a:spcPct val="75000"/>
              </a:lnSpc>
              <a:spcBef>
                <a:spcPts val="600"/>
              </a:spcBef>
              <a:spcAft>
                <a:spcPts val="600"/>
              </a:spcAft>
              <a:buNone/>
            </a:pPr>
            <a:endParaRPr lang="en-US" altLang="ja-JP" sz="2000" b="1" dirty="0">
              <a:latin typeface="BIZ UDPゴシック" panose="020B0400000000000000" pitchFamily="50" charset="-128"/>
              <a:ea typeface="BIZ UDPゴシック" panose="020B0400000000000000" pitchFamily="50" charset="-128"/>
            </a:endParaRPr>
          </a:p>
          <a:p>
            <a:pPr marL="0" indent="0">
              <a:lnSpc>
                <a:spcPct val="75000"/>
              </a:lnSpc>
              <a:spcBef>
                <a:spcPts val="600"/>
              </a:spcBef>
              <a:spcAft>
                <a:spcPts val="600"/>
              </a:spcAft>
              <a:buNone/>
            </a:pPr>
            <a:r>
              <a:rPr lang="ja-JP" altLang="en-US" sz="2000" b="1" dirty="0">
                <a:latin typeface="BIZ UDPゴシック" panose="020B0400000000000000" pitchFamily="50" charset="-128"/>
                <a:ea typeface="BIZ UDPゴシック" panose="020B0400000000000000" pitchFamily="50" charset="-128"/>
              </a:rPr>
              <a:t>・掲示板には飼育ルールや連絡事項を掲示します。</a:t>
            </a:r>
            <a:endParaRPr lang="en-US" altLang="ja-JP" sz="2000" b="1" dirty="0">
              <a:latin typeface="BIZ UDPゴシック" panose="020B0400000000000000" pitchFamily="50" charset="-128"/>
              <a:ea typeface="BIZ UDPゴシック" panose="020B0400000000000000" pitchFamily="50" charset="-128"/>
            </a:endParaRPr>
          </a:p>
          <a:p>
            <a:pPr marL="0" indent="0">
              <a:lnSpc>
                <a:spcPct val="75000"/>
              </a:lnSpc>
              <a:spcBef>
                <a:spcPts val="600"/>
              </a:spcBef>
              <a:spcAft>
                <a:spcPts val="600"/>
              </a:spcAft>
              <a:buNone/>
            </a:pPr>
            <a:endParaRPr lang="en-US" altLang="ja-JP" sz="2000" b="1" dirty="0">
              <a:latin typeface="BIZ UDPゴシック" panose="020B0400000000000000" pitchFamily="50" charset="-128"/>
              <a:ea typeface="BIZ UDPゴシック" panose="020B0400000000000000" pitchFamily="50" charset="-128"/>
            </a:endParaRPr>
          </a:p>
          <a:p>
            <a:pPr marL="0" indent="0">
              <a:lnSpc>
                <a:spcPct val="75000"/>
              </a:lnSpc>
              <a:spcBef>
                <a:spcPts val="600"/>
              </a:spcBef>
              <a:spcAft>
                <a:spcPts val="600"/>
              </a:spcAft>
              <a:buNone/>
            </a:pPr>
            <a:endParaRPr lang="en-US" altLang="ja-JP" sz="2000" b="1"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51E9CA1E-4A5D-7250-542E-03F3D1C085E2}"/>
              </a:ext>
            </a:extLst>
          </p:cNvPr>
          <p:cNvSpPr>
            <a:spLocks noGrp="1"/>
          </p:cNvSpPr>
          <p:nvPr>
            <p:ph type="sldNum" sz="quarter" idx="12"/>
          </p:nvPr>
        </p:nvSpPr>
        <p:spPr/>
        <p:txBody>
          <a:bodyPr/>
          <a:lstStyle/>
          <a:p>
            <a:fld id="{845179B0-167E-442B-B347-71E4C1D61306}" type="slidenum">
              <a:rPr kumimoji="1" lang="ja-JP" altLang="en-US" smtClean="0"/>
              <a:t>11</a:t>
            </a:fld>
            <a:endParaRPr kumimoji="1" lang="ja-JP" altLang="en-US"/>
          </a:p>
        </p:txBody>
      </p:sp>
      <p:sp>
        <p:nvSpPr>
          <p:cNvPr id="6" name="四角形: 角を丸くする 5">
            <a:extLst>
              <a:ext uri="{FF2B5EF4-FFF2-40B4-BE49-F238E27FC236}">
                <a16:creationId xmlns:a16="http://schemas.microsoft.com/office/drawing/2014/main" id="{9246813E-33F6-E21A-E0EA-F22873937B48}"/>
              </a:ext>
            </a:extLst>
          </p:cNvPr>
          <p:cNvSpPr/>
          <p:nvPr/>
        </p:nvSpPr>
        <p:spPr>
          <a:xfrm>
            <a:off x="181535" y="329759"/>
            <a:ext cx="6360933" cy="1424079"/>
          </a:xfrm>
          <a:prstGeom prst="round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dirty="0">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BE49DAB0-C3F0-5FC8-74A2-7D13F959BD55}"/>
              </a:ext>
            </a:extLst>
          </p:cNvPr>
          <p:cNvSpPr txBox="1"/>
          <p:nvPr/>
        </p:nvSpPr>
        <p:spPr>
          <a:xfrm>
            <a:off x="3097984" y="4583668"/>
            <a:ext cx="528034" cy="369332"/>
          </a:xfrm>
          <a:prstGeom prst="rect">
            <a:avLst/>
          </a:prstGeom>
          <a:noFill/>
          <a:ln w="12700">
            <a:solidFill>
              <a:schemeClr val="tx1"/>
            </a:solidFill>
          </a:ln>
        </p:spPr>
        <p:txBody>
          <a:bodyPr wrap="square" rtlCol="0">
            <a:spAutoFit/>
          </a:bodyPr>
          <a:lstStyle/>
          <a:p>
            <a:pPr>
              <a:spcBef>
                <a:spcPts val="1200"/>
              </a:spcBef>
            </a:pPr>
            <a:r>
              <a:rPr kumimoji="1" lang="en-US" altLang="ja-JP" b="1" dirty="0"/>
              <a:t>7-1</a:t>
            </a:r>
            <a:endParaRPr kumimoji="1" lang="ja-JP" altLang="en-US" b="1" dirty="0"/>
          </a:p>
        </p:txBody>
      </p:sp>
      <p:pic>
        <p:nvPicPr>
          <p:cNvPr id="8" name="図 7" descr="テキスト&#10;&#10;自動的に生成された説明">
            <a:extLst>
              <a:ext uri="{FF2B5EF4-FFF2-40B4-BE49-F238E27FC236}">
                <a16:creationId xmlns:a16="http://schemas.microsoft.com/office/drawing/2014/main" id="{9B3139CE-68B8-DC0F-341C-02691CE613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061" y="5020599"/>
            <a:ext cx="3700419" cy="2081225"/>
          </a:xfrm>
          <a:prstGeom prst="rect">
            <a:avLst/>
          </a:prstGeom>
          <a:ln w="3175">
            <a:solidFill>
              <a:schemeClr val="accent1"/>
            </a:solidFill>
          </a:ln>
        </p:spPr>
      </p:pic>
      <p:pic>
        <p:nvPicPr>
          <p:cNvPr id="11" name="図 10" descr="文字の書かれた紙&#10;&#10;中程度の精度で自動的に生成された説明">
            <a:extLst>
              <a:ext uri="{FF2B5EF4-FFF2-40B4-BE49-F238E27FC236}">
                <a16:creationId xmlns:a16="http://schemas.microsoft.com/office/drawing/2014/main" id="{1AAFF075-69FC-9133-612B-E920AEC6BD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930" y="7199823"/>
            <a:ext cx="2778071" cy="1852047"/>
          </a:xfrm>
          <a:prstGeom prst="rect">
            <a:avLst/>
          </a:prstGeom>
        </p:spPr>
      </p:pic>
      <p:pic>
        <p:nvPicPr>
          <p:cNvPr id="12" name="図 11" descr="テキスト&#10;&#10;自動的に生成された説明">
            <a:extLst>
              <a:ext uri="{FF2B5EF4-FFF2-40B4-BE49-F238E27FC236}">
                <a16:creationId xmlns:a16="http://schemas.microsoft.com/office/drawing/2014/main" id="{659B3B15-4F5C-785D-34FE-4AF5A524D5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417" y="7433267"/>
            <a:ext cx="754630" cy="424427"/>
          </a:xfrm>
          <a:prstGeom prst="rect">
            <a:avLst/>
          </a:prstGeom>
        </p:spPr>
      </p:pic>
      <p:pic>
        <p:nvPicPr>
          <p:cNvPr id="14" name="図 13" descr="テキスト が含まれている画像&#10;&#10;自動的に生成された説明">
            <a:extLst>
              <a:ext uri="{FF2B5EF4-FFF2-40B4-BE49-F238E27FC236}">
                <a16:creationId xmlns:a16="http://schemas.microsoft.com/office/drawing/2014/main" id="{B054BC07-D798-043A-F3C4-0B08349E37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4341" y="7947217"/>
            <a:ext cx="674782" cy="379517"/>
          </a:xfrm>
          <a:prstGeom prst="rect">
            <a:avLst/>
          </a:prstGeom>
          <a:ln w="3175">
            <a:solidFill>
              <a:schemeClr val="tx1"/>
            </a:solidFill>
          </a:ln>
        </p:spPr>
      </p:pic>
      <p:pic>
        <p:nvPicPr>
          <p:cNvPr id="15" name="図 14" descr="テーブル&#10;&#10;自動的に生成された説明">
            <a:extLst>
              <a:ext uri="{FF2B5EF4-FFF2-40B4-BE49-F238E27FC236}">
                <a16:creationId xmlns:a16="http://schemas.microsoft.com/office/drawing/2014/main" id="{CF0F2198-4816-AB0E-147D-9E2D76985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273062" y="8054475"/>
            <a:ext cx="734387" cy="495329"/>
          </a:xfrm>
          <a:prstGeom prst="rect">
            <a:avLst/>
          </a:prstGeom>
          <a:ln w="3175">
            <a:solidFill>
              <a:schemeClr val="tx1"/>
            </a:solidFill>
          </a:ln>
        </p:spPr>
      </p:pic>
      <p:pic>
        <p:nvPicPr>
          <p:cNvPr id="19" name="図 18" descr="文字の書かれた紙&#10;&#10;低い精度で自動的に生成された説明">
            <a:extLst>
              <a:ext uri="{FF2B5EF4-FFF2-40B4-BE49-F238E27FC236}">
                <a16:creationId xmlns:a16="http://schemas.microsoft.com/office/drawing/2014/main" id="{18734CA1-2859-B10A-9CA1-3BBD3F9C5F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10164" y="7197790"/>
            <a:ext cx="2778069" cy="1852046"/>
          </a:xfrm>
          <a:prstGeom prst="rect">
            <a:avLst/>
          </a:prstGeom>
        </p:spPr>
      </p:pic>
      <p:pic>
        <p:nvPicPr>
          <p:cNvPr id="20" name="図 19" descr="テキスト&#10;&#10;自動的に生成された説明">
            <a:extLst>
              <a:ext uri="{FF2B5EF4-FFF2-40B4-BE49-F238E27FC236}">
                <a16:creationId xmlns:a16="http://schemas.microsoft.com/office/drawing/2014/main" id="{B799AC7F-0EEA-D348-7682-557087F4B8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6950" y="7485781"/>
            <a:ext cx="628382" cy="353421"/>
          </a:xfrm>
          <a:prstGeom prst="rect">
            <a:avLst/>
          </a:prstGeom>
        </p:spPr>
      </p:pic>
      <p:pic>
        <p:nvPicPr>
          <p:cNvPr id="22" name="図 21" descr="テキスト が含まれている画像&#10;&#10;自動的に生成された説明">
            <a:extLst>
              <a:ext uri="{FF2B5EF4-FFF2-40B4-BE49-F238E27FC236}">
                <a16:creationId xmlns:a16="http://schemas.microsoft.com/office/drawing/2014/main" id="{B5854C55-BB37-5C9C-B956-059578F606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4204" y="7899798"/>
            <a:ext cx="542792" cy="305282"/>
          </a:xfrm>
          <a:prstGeom prst="rect">
            <a:avLst/>
          </a:prstGeom>
          <a:ln w="3175">
            <a:solidFill>
              <a:schemeClr val="tx1"/>
            </a:solidFill>
          </a:ln>
        </p:spPr>
      </p:pic>
      <p:pic>
        <p:nvPicPr>
          <p:cNvPr id="23" name="図 22" descr="テーブル&#10;&#10;自動的に生成された説明">
            <a:extLst>
              <a:ext uri="{FF2B5EF4-FFF2-40B4-BE49-F238E27FC236}">
                <a16:creationId xmlns:a16="http://schemas.microsoft.com/office/drawing/2014/main" id="{250F73F4-26F1-A482-FB2C-FAE0C75915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511374" y="7933089"/>
            <a:ext cx="435531" cy="293757"/>
          </a:xfrm>
          <a:prstGeom prst="rect">
            <a:avLst/>
          </a:prstGeom>
          <a:ln w="3175">
            <a:solidFill>
              <a:schemeClr val="tx1"/>
            </a:solidFill>
          </a:ln>
        </p:spPr>
      </p:pic>
      <p:sp>
        <p:nvSpPr>
          <p:cNvPr id="24" name="テキスト ボックス 23">
            <a:extLst>
              <a:ext uri="{FF2B5EF4-FFF2-40B4-BE49-F238E27FC236}">
                <a16:creationId xmlns:a16="http://schemas.microsoft.com/office/drawing/2014/main" id="{87F29FA7-5AEF-AEC8-047F-0AAF5EE87789}"/>
              </a:ext>
            </a:extLst>
          </p:cNvPr>
          <p:cNvSpPr txBox="1"/>
          <p:nvPr/>
        </p:nvSpPr>
        <p:spPr>
          <a:xfrm>
            <a:off x="5319480" y="9108256"/>
            <a:ext cx="1331259" cy="261610"/>
          </a:xfrm>
          <a:prstGeom prst="rect">
            <a:avLst/>
          </a:prstGeom>
          <a:noFill/>
        </p:spPr>
        <p:txBody>
          <a:bodyPr wrap="square" rtlCol="0">
            <a:spAutoFit/>
          </a:bodyPr>
          <a:lstStyle/>
          <a:p>
            <a:r>
              <a:rPr kumimoji="1" lang="ja-JP" altLang="en-US" sz="1100" dirty="0"/>
              <a:t>イメージ画像</a:t>
            </a:r>
          </a:p>
        </p:txBody>
      </p:sp>
      <p:pic>
        <p:nvPicPr>
          <p:cNvPr id="7" name="図 6" descr="テーブル&#10;&#10;自動的に生成された説明">
            <a:extLst>
              <a:ext uri="{FF2B5EF4-FFF2-40B4-BE49-F238E27FC236}">
                <a16:creationId xmlns:a16="http://schemas.microsoft.com/office/drawing/2014/main" id="{C0210AC0-7570-8C55-14B7-D667D8B7AC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617" y="7934209"/>
            <a:ext cx="675537" cy="379942"/>
          </a:xfrm>
          <a:prstGeom prst="rect">
            <a:avLst/>
          </a:prstGeom>
          <a:ln w="3175">
            <a:solidFill>
              <a:schemeClr val="tx1"/>
            </a:solidFill>
          </a:ln>
        </p:spPr>
      </p:pic>
      <p:pic>
        <p:nvPicPr>
          <p:cNvPr id="9" name="図 8" descr="テーブル&#10;&#10;自動的に生成された説明">
            <a:extLst>
              <a:ext uri="{FF2B5EF4-FFF2-40B4-BE49-F238E27FC236}">
                <a16:creationId xmlns:a16="http://schemas.microsoft.com/office/drawing/2014/main" id="{C535A93E-3F90-BDFC-BABD-D4B3BD5151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64438" y="7901948"/>
            <a:ext cx="559234" cy="314530"/>
          </a:xfrm>
          <a:prstGeom prst="rect">
            <a:avLst/>
          </a:prstGeom>
          <a:ln w="3175">
            <a:solidFill>
              <a:schemeClr val="tx1"/>
            </a:solidFill>
          </a:ln>
        </p:spPr>
      </p:pic>
    </p:spTree>
    <p:extLst>
      <p:ext uri="{BB962C8B-B14F-4D97-AF65-F5344CB8AC3E}">
        <p14:creationId xmlns:p14="http://schemas.microsoft.com/office/powerpoint/2010/main" val="2985807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F62697-2537-F133-5701-453EA242A39C}"/>
              </a:ext>
            </a:extLst>
          </p:cNvPr>
          <p:cNvSpPr>
            <a:spLocks noGrp="1"/>
          </p:cNvSpPr>
          <p:nvPr>
            <p:ph type="title"/>
          </p:nvPr>
        </p:nvSpPr>
        <p:spPr>
          <a:xfrm>
            <a:off x="181535" y="856164"/>
            <a:ext cx="8543925" cy="1077020"/>
          </a:xfrm>
        </p:spPr>
        <p:txBody>
          <a:bodyPr>
            <a:noAutofit/>
          </a:bodyPr>
          <a:lstStyle/>
          <a:p>
            <a:pPr>
              <a:lnSpc>
                <a:spcPct val="100000"/>
              </a:lnSpc>
            </a:pPr>
            <a:r>
              <a:rPr kumimoji="1" lang="ja-JP" altLang="en-US" sz="2800" b="1" dirty="0">
                <a:highlight>
                  <a:srgbClr val="C0C0C0"/>
                </a:highlight>
                <a:latin typeface="BIZ UDPゴシック" panose="020B0400000000000000" pitchFamily="50" charset="-128"/>
                <a:ea typeface="BIZ UDPゴシック" panose="020B0400000000000000" pitchFamily="50" charset="-128"/>
              </a:rPr>
              <a:t>手順⑧</a:t>
            </a:r>
            <a:br>
              <a:rPr kumimoji="1" lang="en-US" altLang="ja-JP" sz="2800" dirty="0">
                <a:latin typeface="BIZ UDPゴシック" panose="020B0400000000000000" pitchFamily="50" charset="-128"/>
                <a:ea typeface="BIZ UDPゴシック" panose="020B0400000000000000" pitchFamily="50" charset="-128"/>
              </a:rPr>
            </a:br>
            <a:r>
              <a:rPr kumimoji="1" lang="ja-JP" altLang="en-US" sz="2800" b="1" dirty="0">
                <a:latin typeface="BIZ UDPゴシック" panose="020B0400000000000000" pitchFamily="50" charset="-128"/>
                <a:ea typeface="BIZ UDPゴシック" panose="020B0400000000000000" pitchFamily="50" charset="-128"/>
              </a:rPr>
              <a:t>ペットの排泄物の廃棄場所の決定</a:t>
            </a:r>
            <a:br>
              <a:rPr kumimoji="1" lang="en-US" altLang="ja-JP" sz="2800" b="1" dirty="0">
                <a:latin typeface="UD デジタル 教科書体 NP" panose="02020400000000000000" pitchFamily="18" charset="-128"/>
                <a:ea typeface="UD デジタル 教科書体 NP" panose="02020400000000000000" pitchFamily="18" charset="-128"/>
              </a:rPr>
            </a:br>
            <a:br>
              <a:rPr lang="en-US" altLang="ja-JP" sz="2800" dirty="0"/>
            </a:br>
            <a:endParaRPr lang="ja-JP" altLang="en-US" sz="2800" dirty="0"/>
          </a:p>
        </p:txBody>
      </p:sp>
      <p:sp>
        <p:nvSpPr>
          <p:cNvPr id="3" name="コンテンツ プレースホルダー 2">
            <a:extLst>
              <a:ext uri="{FF2B5EF4-FFF2-40B4-BE49-F238E27FC236}">
                <a16:creationId xmlns:a16="http://schemas.microsoft.com/office/drawing/2014/main" id="{22DD58A5-533A-FE9B-39C8-A89735A762CC}"/>
              </a:ext>
            </a:extLst>
          </p:cNvPr>
          <p:cNvSpPr>
            <a:spLocks noGrp="1"/>
          </p:cNvSpPr>
          <p:nvPr>
            <p:ph idx="1"/>
          </p:nvPr>
        </p:nvSpPr>
        <p:spPr>
          <a:xfrm>
            <a:off x="600492" y="2459589"/>
            <a:ext cx="6055801" cy="3535462"/>
          </a:xfrm>
        </p:spPr>
        <p:txBody>
          <a:bodyPr>
            <a:noAutofit/>
          </a:bodyPr>
          <a:lstStyle/>
          <a:p>
            <a:pPr marL="0" indent="0">
              <a:lnSpc>
                <a:spcPct val="110000"/>
              </a:lnSpc>
              <a:spcBef>
                <a:spcPts val="1200"/>
              </a:spcBef>
              <a:buNone/>
            </a:pPr>
            <a:r>
              <a:rPr lang="ja-JP" altLang="en-US" sz="2000" b="1" dirty="0">
                <a:latin typeface="BIZ UDPゴシック" panose="020B0400000000000000" pitchFamily="50" charset="-128"/>
                <a:ea typeface="BIZ UDPゴシック" panose="020B0400000000000000" pitchFamily="50" charset="-128"/>
              </a:rPr>
              <a:t>①ペットの排泄物の廃棄場所を決め、避難所運営本部に許可を得て、掲示します。　</a:t>
            </a:r>
            <a:r>
              <a:rPr lang="en-US" altLang="ja-JP" sz="2000" b="1" dirty="0">
                <a:latin typeface="BIZ UDPゴシック" panose="020B0400000000000000" pitchFamily="50" charset="-128"/>
                <a:ea typeface="BIZ UDPゴシック" panose="020B0400000000000000" pitchFamily="50" charset="-128"/>
              </a:rPr>
              <a:t>(8-1)</a:t>
            </a:r>
          </a:p>
          <a:p>
            <a:pPr marL="0" indent="0">
              <a:lnSpc>
                <a:spcPct val="110000"/>
              </a:lnSpc>
              <a:spcBef>
                <a:spcPts val="1200"/>
              </a:spcBef>
              <a:buNone/>
            </a:pPr>
            <a:endParaRPr lang="en-US" altLang="ja-JP" sz="2000" b="1"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51E9CA1E-4A5D-7250-542E-03F3D1C085E2}"/>
              </a:ext>
            </a:extLst>
          </p:cNvPr>
          <p:cNvSpPr>
            <a:spLocks noGrp="1"/>
          </p:cNvSpPr>
          <p:nvPr>
            <p:ph type="sldNum" sz="quarter" idx="12"/>
          </p:nvPr>
        </p:nvSpPr>
        <p:spPr/>
        <p:txBody>
          <a:bodyPr/>
          <a:lstStyle/>
          <a:p>
            <a:fld id="{845179B0-167E-442B-B347-71E4C1D61306}" type="slidenum">
              <a:rPr kumimoji="1" lang="ja-JP" altLang="en-US" smtClean="0"/>
              <a:t>12</a:t>
            </a:fld>
            <a:endParaRPr kumimoji="1" lang="ja-JP" altLang="en-US"/>
          </a:p>
        </p:txBody>
      </p:sp>
      <p:sp>
        <p:nvSpPr>
          <p:cNvPr id="6" name="四角形: 角を丸くする 5">
            <a:extLst>
              <a:ext uri="{FF2B5EF4-FFF2-40B4-BE49-F238E27FC236}">
                <a16:creationId xmlns:a16="http://schemas.microsoft.com/office/drawing/2014/main" id="{9246813E-33F6-E21A-E0EA-F22873937B48}"/>
              </a:ext>
            </a:extLst>
          </p:cNvPr>
          <p:cNvSpPr/>
          <p:nvPr/>
        </p:nvSpPr>
        <p:spPr>
          <a:xfrm>
            <a:off x="181535" y="329759"/>
            <a:ext cx="6335175" cy="1424079"/>
          </a:xfrm>
          <a:prstGeom prst="round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dirty="0">
              <a:latin typeface="BIZ UDPゴシック" panose="020B0400000000000000" pitchFamily="50" charset="-128"/>
              <a:ea typeface="BIZ UDPゴシック" panose="020B0400000000000000" pitchFamily="50" charset="-128"/>
            </a:endParaRPr>
          </a:p>
        </p:txBody>
      </p:sp>
      <p:pic>
        <p:nvPicPr>
          <p:cNvPr id="9" name="図 8" descr="テキスト, 手紙&#10;&#10;自動的に生成された説明">
            <a:extLst>
              <a:ext uri="{FF2B5EF4-FFF2-40B4-BE49-F238E27FC236}">
                <a16:creationId xmlns:a16="http://schemas.microsoft.com/office/drawing/2014/main" id="{78CE21A4-2283-FCD6-799D-E0DA5A4C2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868" y="4810008"/>
            <a:ext cx="4939048" cy="2778215"/>
          </a:xfrm>
          <a:prstGeom prst="rect">
            <a:avLst/>
          </a:prstGeom>
          <a:ln w="3175">
            <a:solidFill>
              <a:schemeClr val="tx1"/>
            </a:solidFill>
          </a:ln>
        </p:spPr>
      </p:pic>
      <p:sp>
        <p:nvSpPr>
          <p:cNvPr id="5" name="テキスト ボックス 4">
            <a:extLst>
              <a:ext uri="{FF2B5EF4-FFF2-40B4-BE49-F238E27FC236}">
                <a16:creationId xmlns:a16="http://schemas.microsoft.com/office/drawing/2014/main" id="{D0BF3D15-C1E0-4534-3375-FE63162F9A94}"/>
              </a:ext>
            </a:extLst>
          </p:cNvPr>
          <p:cNvSpPr txBox="1"/>
          <p:nvPr/>
        </p:nvSpPr>
        <p:spPr>
          <a:xfrm>
            <a:off x="3271077" y="4286684"/>
            <a:ext cx="528034" cy="369332"/>
          </a:xfrm>
          <a:prstGeom prst="rect">
            <a:avLst/>
          </a:prstGeom>
          <a:noFill/>
          <a:ln w="12700">
            <a:solidFill>
              <a:schemeClr val="tx1"/>
            </a:solidFill>
          </a:ln>
        </p:spPr>
        <p:txBody>
          <a:bodyPr wrap="square" rtlCol="0">
            <a:spAutoFit/>
          </a:bodyPr>
          <a:lstStyle/>
          <a:p>
            <a:pPr>
              <a:spcBef>
                <a:spcPts val="1200"/>
              </a:spcBef>
            </a:pPr>
            <a:r>
              <a:rPr kumimoji="1" lang="en-US" altLang="ja-JP" b="1" dirty="0"/>
              <a:t>8-1</a:t>
            </a:r>
            <a:endParaRPr kumimoji="1" lang="ja-JP" altLang="en-US" b="1" dirty="0"/>
          </a:p>
        </p:txBody>
      </p:sp>
    </p:spTree>
    <p:extLst>
      <p:ext uri="{BB962C8B-B14F-4D97-AF65-F5344CB8AC3E}">
        <p14:creationId xmlns:p14="http://schemas.microsoft.com/office/powerpoint/2010/main" val="2463774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C2053D-0F2B-C59F-AF0F-B338510E3F30}"/>
              </a:ext>
            </a:extLst>
          </p:cNvPr>
          <p:cNvSpPr>
            <a:spLocks noGrp="1"/>
          </p:cNvSpPr>
          <p:nvPr>
            <p:ph type="title"/>
          </p:nvPr>
        </p:nvSpPr>
        <p:spPr>
          <a:xfrm>
            <a:off x="537881" y="1294151"/>
            <a:ext cx="5915025" cy="1559859"/>
          </a:xfrm>
          <a:solidFill>
            <a:schemeClr val="accent1">
              <a:lumMod val="20000"/>
              <a:lumOff val="80000"/>
            </a:schemeClr>
          </a:solidFill>
        </p:spPr>
        <p:txBody>
          <a:bodyPr>
            <a:noAutofit/>
          </a:bodyPr>
          <a:lstStyle/>
          <a:p>
            <a:pPr algn="ctr">
              <a:lnSpc>
                <a:spcPct val="100000"/>
              </a:lnSpc>
            </a:pPr>
            <a:r>
              <a:rPr lang="ja-JP" altLang="en-US" sz="4400" b="1" dirty="0">
                <a:latin typeface="BIZ UDゴシック" panose="020B0400000000000000" pitchFamily="49" charset="-128"/>
                <a:ea typeface="BIZ UDゴシック" panose="020B0400000000000000" pitchFamily="49" charset="-128"/>
              </a:rPr>
              <a:t>ペット飼育場所の運営</a:t>
            </a:r>
            <a:endParaRPr kumimoji="1" lang="ja-JP" altLang="en-US" sz="4400" b="1" dirty="0">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C0B27A3F-8EFB-5A44-ED4F-115E9DA8F14A}"/>
              </a:ext>
            </a:extLst>
          </p:cNvPr>
          <p:cNvSpPr>
            <a:spLocks noGrp="1"/>
          </p:cNvSpPr>
          <p:nvPr>
            <p:ph type="sldNum" sz="quarter" idx="12"/>
          </p:nvPr>
        </p:nvSpPr>
        <p:spPr/>
        <p:txBody>
          <a:bodyPr/>
          <a:lstStyle/>
          <a:p>
            <a:fld id="{845179B0-167E-442B-B347-71E4C1D61306}" type="slidenum">
              <a:rPr kumimoji="1" lang="ja-JP" altLang="en-US" smtClean="0"/>
              <a:t>13</a:t>
            </a:fld>
            <a:endParaRPr kumimoji="1" lang="ja-JP" altLang="en-US"/>
          </a:p>
        </p:txBody>
      </p:sp>
      <p:sp>
        <p:nvSpPr>
          <p:cNvPr id="5" name="テキスト ボックス 4">
            <a:extLst>
              <a:ext uri="{FF2B5EF4-FFF2-40B4-BE49-F238E27FC236}">
                <a16:creationId xmlns:a16="http://schemas.microsoft.com/office/drawing/2014/main" id="{AAE5FCED-E88C-CF8E-E66F-FF787DA569D6}"/>
              </a:ext>
            </a:extLst>
          </p:cNvPr>
          <p:cNvSpPr txBox="1"/>
          <p:nvPr/>
        </p:nvSpPr>
        <p:spPr>
          <a:xfrm>
            <a:off x="368952" y="3706665"/>
            <a:ext cx="6489048" cy="4154663"/>
          </a:xfrm>
          <a:prstGeom prst="rect">
            <a:avLst/>
          </a:prstGeom>
          <a:noFill/>
        </p:spPr>
        <p:txBody>
          <a:bodyPr wrap="square" rtlCol="0">
            <a:spAutoFit/>
          </a:bodyPr>
          <a:lstStyle/>
          <a:p>
            <a:pPr algn="ctr">
              <a:lnSpc>
                <a:spcPct val="150000"/>
              </a:lnSpc>
            </a:pPr>
            <a:r>
              <a:rPr kumimoji="1" lang="ja-JP" altLang="en-US" sz="3600" b="1" dirty="0">
                <a:latin typeface="BIZ UDゴシック" panose="020B0400000000000000" pitchFamily="49" charset="-128"/>
                <a:ea typeface="BIZ UDゴシック" panose="020B0400000000000000" pitchFamily="49" charset="-128"/>
              </a:rPr>
              <a:t>状況が落ち着いたら、</a:t>
            </a:r>
            <a:endParaRPr kumimoji="1" lang="en-US" altLang="ja-JP" sz="3600" b="1" dirty="0">
              <a:latin typeface="BIZ UDゴシック" panose="020B0400000000000000" pitchFamily="49" charset="-128"/>
              <a:ea typeface="BIZ UDゴシック" panose="020B0400000000000000" pitchFamily="49" charset="-128"/>
            </a:endParaRPr>
          </a:p>
          <a:p>
            <a:pPr algn="ctr">
              <a:lnSpc>
                <a:spcPct val="150000"/>
              </a:lnSpc>
            </a:pPr>
            <a:r>
              <a:rPr kumimoji="1" lang="ja-JP" altLang="en-US" sz="3600" b="1" dirty="0">
                <a:latin typeface="BIZ UDゴシック" panose="020B0400000000000000" pitchFamily="49" charset="-128"/>
                <a:ea typeface="BIZ UDゴシック" panose="020B0400000000000000" pitchFamily="49" charset="-128"/>
              </a:rPr>
              <a:t>皆さんで話し合い、</a:t>
            </a:r>
            <a:endParaRPr kumimoji="1" lang="en-US" altLang="ja-JP" sz="3600" b="1" dirty="0">
              <a:latin typeface="BIZ UDゴシック" panose="020B0400000000000000" pitchFamily="49" charset="-128"/>
              <a:ea typeface="BIZ UDゴシック" panose="020B0400000000000000" pitchFamily="49" charset="-128"/>
            </a:endParaRPr>
          </a:p>
          <a:p>
            <a:pPr algn="ctr">
              <a:lnSpc>
                <a:spcPct val="150000"/>
              </a:lnSpc>
            </a:pPr>
            <a:r>
              <a:rPr kumimoji="1" lang="ja-JP" altLang="en-US" sz="3600" b="1" dirty="0">
                <a:latin typeface="BIZ UDゴシック" panose="020B0400000000000000" pitchFamily="49" charset="-128"/>
                <a:ea typeface="BIZ UDゴシック" panose="020B0400000000000000" pitchFamily="49" charset="-128"/>
              </a:rPr>
              <a:t>協力しながら</a:t>
            </a:r>
            <a:br>
              <a:rPr kumimoji="1" lang="en-US" altLang="ja-JP" sz="3600" b="1" dirty="0">
                <a:latin typeface="BIZ UDゴシック" panose="020B0400000000000000" pitchFamily="49" charset="-128"/>
                <a:ea typeface="BIZ UDゴシック" panose="020B0400000000000000" pitchFamily="49" charset="-128"/>
              </a:rPr>
            </a:br>
            <a:r>
              <a:rPr kumimoji="1" lang="ja-JP" altLang="en-US" sz="3600" b="1" dirty="0">
                <a:latin typeface="BIZ UDゴシック" panose="020B0400000000000000" pitchFamily="49" charset="-128"/>
                <a:ea typeface="BIZ UDゴシック" panose="020B0400000000000000" pitchFamily="49" charset="-128"/>
              </a:rPr>
              <a:t>ペット飼育場所を</a:t>
            </a:r>
            <a:endParaRPr kumimoji="1" lang="en-US" altLang="ja-JP" sz="3600" b="1" dirty="0">
              <a:latin typeface="BIZ UDゴシック" panose="020B0400000000000000" pitchFamily="49" charset="-128"/>
              <a:ea typeface="BIZ UDゴシック" panose="020B0400000000000000" pitchFamily="49" charset="-128"/>
            </a:endParaRPr>
          </a:p>
          <a:p>
            <a:pPr algn="ctr">
              <a:lnSpc>
                <a:spcPct val="150000"/>
              </a:lnSpc>
            </a:pPr>
            <a:r>
              <a:rPr kumimoji="1" lang="ja-JP" altLang="en-US" sz="3600" b="1" dirty="0">
                <a:latin typeface="BIZ UDゴシック" panose="020B0400000000000000" pitchFamily="49" charset="-128"/>
                <a:ea typeface="BIZ UDゴシック" panose="020B0400000000000000" pitchFamily="49" charset="-128"/>
              </a:rPr>
              <a:t>運営しましょう</a:t>
            </a:r>
            <a:endParaRPr kumimoji="1" lang="ja-JP" altLang="en-US" sz="3600" dirty="0"/>
          </a:p>
        </p:txBody>
      </p:sp>
    </p:spTree>
    <p:extLst>
      <p:ext uri="{BB962C8B-B14F-4D97-AF65-F5344CB8AC3E}">
        <p14:creationId xmlns:p14="http://schemas.microsoft.com/office/powerpoint/2010/main" val="22996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F62697-2537-F133-5701-453EA242A39C}"/>
              </a:ext>
            </a:extLst>
          </p:cNvPr>
          <p:cNvSpPr>
            <a:spLocks noGrp="1"/>
          </p:cNvSpPr>
          <p:nvPr>
            <p:ph type="title"/>
          </p:nvPr>
        </p:nvSpPr>
        <p:spPr>
          <a:xfrm>
            <a:off x="800099" y="532931"/>
            <a:ext cx="7606833" cy="1077020"/>
          </a:xfrm>
        </p:spPr>
        <p:txBody>
          <a:bodyPr>
            <a:normAutofit fontScale="90000"/>
          </a:bodyPr>
          <a:lstStyle/>
          <a:p>
            <a:pPr>
              <a:lnSpc>
                <a:spcPct val="100000"/>
              </a:lnSpc>
            </a:pPr>
            <a:br>
              <a:rPr kumimoji="1" lang="ja-JP" altLang="en-US" dirty="0">
                <a:latin typeface="BIZ UDPゴシック" panose="020B0400000000000000" pitchFamily="50" charset="-128"/>
                <a:ea typeface="BIZ UDPゴシック" panose="020B0400000000000000" pitchFamily="50" charset="-128"/>
              </a:rPr>
            </a:br>
            <a:r>
              <a:rPr kumimoji="1" lang="ja-JP" altLang="en-US" sz="3100" b="1" dirty="0">
                <a:latin typeface="BIZ UDPゴシック" panose="020B0400000000000000" pitchFamily="50" charset="-128"/>
                <a:ea typeface="BIZ UDPゴシック" panose="020B0400000000000000" pitchFamily="50" charset="-128"/>
              </a:rPr>
              <a:t>状況が落ち着いたら、</a:t>
            </a:r>
            <a:br>
              <a:rPr kumimoji="1" lang="en-US" altLang="ja-JP" dirty="0">
                <a:latin typeface="BIZ UDPゴシック" panose="020B0400000000000000" pitchFamily="50" charset="-128"/>
                <a:ea typeface="BIZ UDPゴシック" panose="020B0400000000000000" pitchFamily="50" charset="-128"/>
              </a:rPr>
            </a:br>
            <a:r>
              <a:rPr kumimoji="1" lang="ja-JP" altLang="en-US" sz="3100" b="1" dirty="0">
                <a:latin typeface="BIZ UDPゴシック" panose="020B0400000000000000" pitchFamily="50" charset="-128"/>
                <a:ea typeface="BIZ UDPゴシック" panose="020B0400000000000000" pitchFamily="50" charset="-128"/>
              </a:rPr>
              <a:t>飼育管理の詳細ルールを決める</a:t>
            </a:r>
            <a:br>
              <a:rPr lang="ja-JP" altLang="en-US" sz="1138" dirty="0">
                <a:latin typeface="UD デジタル 教科書体 NP" panose="02020400000000000000" pitchFamily="18" charset="-128"/>
                <a:ea typeface="UD デジタル 教科書体 NP" panose="02020400000000000000" pitchFamily="18" charset="-128"/>
              </a:rPr>
            </a:br>
            <a:endParaRPr lang="ja-JP" altLang="en-US" sz="2925" dirty="0">
              <a:latin typeface="UD デジタル 教科書体 NP" panose="02020400000000000000" pitchFamily="18" charset="-128"/>
              <a:ea typeface="UD デジタル 教科書体 NP" panose="02020400000000000000" pitchFamily="18" charset="-128"/>
            </a:endParaRPr>
          </a:p>
        </p:txBody>
      </p:sp>
      <p:sp>
        <p:nvSpPr>
          <p:cNvPr id="3" name="コンテンツ プレースホルダー 2">
            <a:extLst>
              <a:ext uri="{FF2B5EF4-FFF2-40B4-BE49-F238E27FC236}">
                <a16:creationId xmlns:a16="http://schemas.microsoft.com/office/drawing/2014/main" id="{22DD58A5-533A-FE9B-39C8-A89735A762CC}"/>
              </a:ext>
            </a:extLst>
          </p:cNvPr>
          <p:cNvSpPr>
            <a:spLocks noGrp="1"/>
          </p:cNvSpPr>
          <p:nvPr>
            <p:ph idx="1"/>
          </p:nvPr>
        </p:nvSpPr>
        <p:spPr>
          <a:xfrm>
            <a:off x="400049" y="2022505"/>
            <a:ext cx="6057899" cy="6890224"/>
          </a:xfrm>
        </p:spPr>
        <p:txBody>
          <a:bodyPr>
            <a:normAutofit/>
          </a:bodyPr>
          <a:lstStyle/>
          <a:p>
            <a:pPr>
              <a:lnSpc>
                <a:spcPct val="110000"/>
              </a:lnSpc>
            </a:pPr>
            <a:r>
              <a:rPr lang="ja-JP" altLang="en-US" sz="2000" b="1" dirty="0">
                <a:latin typeface="BIZ UDPゴシック" panose="020B0400000000000000" pitchFamily="50" charset="-128"/>
                <a:ea typeface="BIZ UDPゴシック" panose="020B0400000000000000" pitchFamily="50" charset="-128"/>
              </a:rPr>
              <a:t>飼育管理のルールを話しあいましょう。</a:t>
            </a:r>
            <a:endParaRPr lang="en-US" altLang="ja-JP" sz="2000" b="1" dirty="0">
              <a:latin typeface="BIZ UDPゴシック" panose="020B0400000000000000" pitchFamily="50" charset="-128"/>
              <a:ea typeface="BIZ UDPゴシック" panose="020B0400000000000000" pitchFamily="50" charset="-128"/>
            </a:endParaRPr>
          </a:p>
          <a:p>
            <a:pPr>
              <a:lnSpc>
                <a:spcPct val="110000"/>
              </a:lnSpc>
            </a:pPr>
            <a:r>
              <a:rPr lang="ja-JP" altLang="en-US" sz="2000" b="1" dirty="0">
                <a:latin typeface="BIZ UDPゴシック" panose="020B0400000000000000" pitchFamily="50" charset="-128"/>
                <a:ea typeface="BIZ UDPゴシック" panose="020B0400000000000000" pitchFamily="50" charset="-128"/>
              </a:rPr>
              <a:t>ルールは皆さんに分かるように掲示板に掲示しましょう。</a:t>
            </a:r>
            <a:endParaRPr lang="en-US" altLang="ja-JP" sz="2000" b="1" dirty="0">
              <a:latin typeface="BIZ UDPゴシック" panose="020B0400000000000000" pitchFamily="50" charset="-128"/>
              <a:ea typeface="BIZ UDPゴシック" panose="020B0400000000000000" pitchFamily="50" charset="-128"/>
            </a:endParaRPr>
          </a:p>
          <a:p>
            <a:pPr>
              <a:lnSpc>
                <a:spcPct val="110000"/>
              </a:lnSpc>
            </a:pPr>
            <a:r>
              <a:rPr lang="ja-JP" altLang="en-US" sz="2000" b="1" dirty="0">
                <a:latin typeface="BIZ UDPゴシック" panose="020B0400000000000000" pitchFamily="50" charset="-128"/>
                <a:ea typeface="BIZ UDPゴシック" panose="020B0400000000000000" pitchFamily="50" charset="-128"/>
              </a:rPr>
              <a:t>避難所運営本部とも相談し、情報を共有しましょう。</a:t>
            </a:r>
            <a:endParaRPr lang="en-US" altLang="ja-JP" sz="2000" b="1" dirty="0">
              <a:latin typeface="BIZ UDPゴシック" panose="020B0400000000000000" pitchFamily="50" charset="-128"/>
              <a:ea typeface="BIZ UDPゴシック" panose="020B0400000000000000" pitchFamily="50" charset="-128"/>
            </a:endParaRPr>
          </a:p>
          <a:p>
            <a:pPr marL="0" indent="0">
              <a:lnSpc>
                <a:spcPct val="110000"/>
              </a:lnSpc>
              <a:buNone/>
            </a:pPr>
            <a:endParaRPr lang="en-US" altLang="ja-JP" sz="2000" dirty="0">
              <a:latin typeface="Meiryo UI" panose="020B0604030504040204" pitchFamily="50" charset="-128"/>
              <a:ea typeface="Meiryo UI" panose="020B0604030504040204" pitchFamily="50" charset="-128"/>
            </a:endParaRPr>
          </a:p>
          <a:p>
            <a:pPr marL="0" indent="0">
              <a:lnSpc>
                <a:spcPct val="110000"/>
              </a:lnSpc>
              <a:spcBef>
                <a:spcPts val="1200"/>
              </a:spcBef>
              <a:buNone/>
            </a:pPr>
            <a:r>
              <a:rPr lang="ja-JP" altLang="en-US" sz="2000" dirty="0">
                <a:latin typeface="Meiryo UI" panose="020B0604030504040204" pitchFamily="50" charset="-128"/>
                <a:ea typeface="Meiryo UI" panose="020B0604030504040204" pitchFamily="50" charset="-128"/>
              </a:rPr>
              <a:t>＜掲示物参考例＞</a:t>
            </a:r>
            <a:endParaRPr lang="en-US" altLang="ja-JP" sz="20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0490880B-674C-0B05-8424-7CCF1C45C89A}"/>
              </a:ext>
            </a:extLst>
          </p:cNvPr>
          <p:cNvSpPr>
            <a:spLocks noGrp="1"/>
          </p:cNvSpPr>
          <p:nvPr>
            <p:ph type="sldNum" sz="quarter" idx="12"/>
          </p:nvPr>
        </p:nvSpPr>
        <p:spPr/>
        <p:txBody>
          <a:bodyPr/>
          <a:lstStyle/>
          <a:p>
            <a:fld id="{845179B0-167E-442B-B347-71E4C1D61306}" type="slidenum">
              <a:rPr kumimoji="1" lang="ja-JP" altLang="en-US" smtClean="0"/>
              <a:t>14</a:t>
            </a:fld>
            <a:endParaRPr kumimoji="1" lang="ja-JP" altLang="en-US"/>
          </a:p>
        </p:txBody>
      </p:sp>
      <p:sp>
        <p:nvSpPr>
          <p:cNvPr id="5" name="四角形: 角を丸くする 4">
            <a:extLst>
              <a:ext uri="{FF2B5EF4-FFF2-40B4-BE49-F238E27FC236}">
                <a16:creationId xmlns:a16="http://schemas.microsoft.com/office/drawing/2014/main" id="{6BC4F897-A125-30C1-384E-165784D28FD8}"/>
              </a:ext>
            </a:extLst>
          </p:cNvPr>
          <p:cNvSpPr/>
          <p:nvPr/>
        </p:nvSpPr>
        <p:spPr>
          <a:xfrm>
            <a:off x="181535" y="329759"/>
            <a:ext cx="6399569" cy="1424079"/>
          </a:xfrm>
          <a:prstGeom prst="round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dirty="0">
              <a:latin typeface="BIZ UDPゴシック" panose="020B0400000000000000" pitchFamily="50" charset="-128"/>
              <a:ea typeface="BIZ UDPゴシック" panose="020B0400000000000000" pitchFamily="50" charset="-128"/>
            </a:endParaRPr>
          </a:p>
        </p:txBody>
      </p:sp>
      <p:pic>
        <p:nvPicPr>
          <p:cNvPr id="6" name="図 5" descr="テキスト が含まれている画像&#10;&#10;自動的に生成された説明">
            <a:extLst>
              <a:ext uri="{FF2B5EF4-FFF2-40B4-BE49-F238E27FC236}">
                <a16:creationId xmlns:a16="http://schemas.microsoft.com/office/drawing/2014/main" id="{573B2EE3-5D5A-3D3A-FCEC-F79E7E7136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226" y="4492932"/>
            <a:ext cx="2729751" cy="1535293"/>
          </a:xfrm>
          <a:prstGeom prst="rect">
            <a:avLst/>
          </a:prstGeom>
          <a:ln w="3175">
            <a:solidFill>
              <a:schemeClr val="tx1"/>
            </a:solidFill>
          </a:ln>
        </p:spPr>
      </p:pic>
      <p:pic>
        <p:nvPicPr>
          <p:cNvPr id="7" name="図 6" descr="テキスト&#10;&#10;自動的に生成された説明">
            <a:extLst>
              <a:ext uri="{FF2B5EF4-FFF2-40B4-BE49-F238E27FC236}">
                <a16:creationId xmlns:a16="http://schemas.microsoft.com/office/drawing/2014/main" id="{D056A64E-320D-86A4-9431-4869D061F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482" y="6170424"/>
            <a:ext cx="2729751" cy="1535293"/>
          </a:xfrm>
          <a:prstGeom prst="rect">
            <a:avLst/>
          </a:prstGeom>
          <a:ln w="3175">
            <a:solidFill>
              <a:schemeClr val="tx1"/>
            </a:solidFill>
          </a:ln>
        </p:spPr>
      </p:pic>
      <p:pic>
        <p:nvPicPr>
          <p:cNvPr id="8" name="図 7" descr="テーブル&#10;&#10;自動的に生成された説明">
            <a:extLst>
              <a:ext uri="{FF2B5EF4-FFF2-40B4-BE49-F238E27FC236}">
                <a16:creationId xmlns:a16="http://schemas.microsoft.com/office/drawing/2014/main" id="{E62D084C-D457-6353-B192-87E95EBD72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4714" y="4492932"/>
            <a:ext cx="2729751" cy="1535293"/>
          </a:xfrm>
          <a:prstGeom prst="rect">
            <a:avLst/>
          </a:prstGeom>
          <a:ln w="3175">
            <a:solidFill>
              <a:schemeClr val="tx1"/>
            </a:solidFill>
          </a:ln>
        </p:spPr>
      </p:pic>
      <p:pic>
        <p:nvPicPr>
          <p:cNvPr id="10" name="図 9" descr="テキスト&#10;&#10;自動的に生成された説明">
            <a:extLst>
              <a:ext uri="{FF2B5EF4-FFF2-40B4-BE49-F238E27FC236}">
                <a16:creationId xmlns:a16="http://schemas.microsoft.com/office/drawing/2014/main" id="{465ACFE8-483A-9985-DFA6-8D884F879A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8587" y="6170424"/>
            <a:ext cx="2729752" cy="1535294"/>
          </a:xfrm>
          <a:prstGeom prst="rect">
            <a:avLst/>
          </a:prstGeom>
          <a:ln w="3175">
            <a:solidFill>
              <a:schemeClr val="tx1"/>
            </a:solidFill>
          </a:ln>
        </p:spPr>
      </p:pic>
      <p:pic>
        <p:nvPicPr>
          <p:cNvPr id="12" name="図 11" descr="テキスト&#10;&#10;自動的に生成された説明">
            <a:extLst>
              <a:ext uri="{FF2B5EF4-FFF2-40B4-BE49-F238E27FC236}">
                <a16:creationId xmlns:a16="http://schemas.microsoft.com/office/drawing/2014/main" id="{CE81140A-62D2-6CB8-0AC7-A0409BBDAB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481" y="7883495"/>
            <a:ext cx="2729751" cy="1535485"/>
          </a:xfrm>
          <a:prstGeom prst="rect">
            <a:avLst/>
          </a:prstGeom>
          <a:ln w="3175">
            <a:solidFill>
              <a:schemeClr val="tx1"/>
            </a:solidFill>
          </a:ln>
        </p:spPr>
      </p:pic>
      <p:pic>
        <p:nvPicPr>
          <p:cNvPr id="14" name="図 13" descr="テキスト, ホワイトボード&#10;&#10;自動的に生成された説明">
            <a:extLst>
              <a:ext uri="{FF2B5EF4-FFF2-40B4-BE49-F238E27FC236}">
                <a16:creationId xmlns:a16="http://schemas.microsoft.com/office/drawing/2014/main" id="{051CC20B-B4AF-4F29-B5C6-719D6CC27F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78587" y="7884934"/>
            <a:ext cx="2729752" cy="1535486"/>
          </a:xfrm>
          <a:prstGeom prst="rect">
            <a:avLst/>
          </a:prstGeom>
          <a:ln w="3175">
            <a:solidFill>
              <a:schemeClr val="tx1"/>
            </a:solidFill>
          </a:ln>
        </p:spPr>
      </p:pic>
    </p:spTree>
    <p:extLst>
      <p:ext uri="{BB962C8B-B14F-4D97-AF65-F5344CB8AC3E}">
        <p14:creationId xmlns:p14="http://schemas.microsoft.com/office/powerpoint/2010/main" val="2926501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D6F136-1C29-BE70-EE6E-275ACD0FBABB}"/>
              </a:ext>
            </a:extLst>
          </p:cNvPr>
          <p:cNvSpPr>
            <a:spLocks noGrp="1"/>
          </p:cNvSpPr>
          <p:nvPr>
            <p:ph type="title"/>
          </p:nvPr>
        </p:nvSpPr>
        <p:spPr>
          <a:xfrm>
            <a:off x="276085" y="201707"/>
            <a:ext cx="1149303" cy="685799"/>
          </a:xfrm>
          <a:ln w="73025" cmpd="thickThin">
            <a:solidFill>
              <a:srgbClr val="FF0000"/>
            </a:solidFill>
          </a:ln>
        </p:spPr>
        <p:txBody>
          <a:bodyPr/>
          <a:lstStyle/>
          <a:p>
            <a:pPr algn="ctr"/>
            <a:r>
              <a:rPr lang="ja-JP" altLang="en-US" dirty="0">
                <a:latin typeface="BIZ UDPゴシック" panose="020B0400000000000000" pitchFamily="50" charset="-128"/>
                <a:ea typeface="BIZ UDPゴシック" panose="020B0400000000000000" pitchFamily="50" charset="-128"/>
              </a:rPr>
              <a:t>手順</a:t>
            </a:r>
            <a:endParaRPr kumimoji="1" lang="ja-JP" altLang="en-US" dirty="0">
              <a:latin typeface="BIZ UDPゴシック" panose="020B0400000000000000" pitchFamily="50" charset="-128"/>
              <a:ea typeface="BIZ UDPゴシック" panose="020B0400000000000000" pitchFamily="50" charset="-128"/>
            </a:endParaRPr>
          </a:p>
        </p:txBody>
      </p:sp>
      <p:graphicFrame>
        <p:nvGraphicFramePr>
          <p:cNvPr id="4" name="コンテンツ プレースホルダー 3">
            <a:extLst>
              <a:ext uri="{FF2B5EF4-FFF2-40B4-BE49-F238E27FC236}">
                <a16:creationId xmlns:a16="http://schemas.microsoft.com/office/drawing/2014/main" id="{1EC92D29-621B-ED15-1B3F-F76694EDD6BC}"/>
              </a:ext>
            </a:extLst>
          </p:cNvPr>
          <p:cNvGraphicFramePr>
            <a:graphicFrameLocks noGrp="1"/>
          </p:cNvGraphicFramePr>
          <p:nvPr>
            <p:ph idx="1"/>
            <p:extLst>
              <p:ext uri="{D42A27DB-BD31-4B8C-83A1-F6EECF244321}">
                <p14:modId xmlns:p14="http://schemas.microsoft.com/office/powerpoint/2010/main" val="815856440"/>
              </p:ext>
            </p:extLst>
          </p:nvPr>
        </p:nvGraphicFramePr>
        <p:xfrm>
          <a:off x="376519" y="1151337"/>
          <a:ext cx="6131857" cy="5968324"/>
        </p:xfrm>
        <a:graphic>
          <a:graphicData uri="http://schemas.openxmlformats.org/drawingml/2006/table">
            <a:tbl>
              <a:tblPr firstRow="1" bandRow="1">
                <a:tableStyleId>{21E4AEA4-8DFA-4A89-87EB-49C32662AFE0}</a:tableStyleId>
              </a:tblPr>
              <a:tblGrid>
                <a:gridCol w="766481">
                  <a:extLst>
                    <a:ext uri="{9D8B030D-6E8A-4147-A177-3AD203B41FA5}">
                      <a16:colId xmlns:a16="http://schemas.microsoft.com/office/drawing/2014/main" val="1178170492"/>
                    </a:ext>
                  </a:extLst>
                </a:gridCol>
                <a:gridCol w="4464424">
                  <a:extLst>
                    <a:ext uri="{9D8B030D-6E8A-4147-A177-3AD203B41FA5}">
                      <a16:colId xmlns:a16="http://schemas.microsoft.com/office/drawing/2014/main" val="1705108920"/>
                    </a:ext>
                  </a:extLst>
                </a:gridCol>
                <a:gridCol w="900952">
                  <a:extLst>
                    <a:ext uri="{9D8B030D-6E8A-4147-A177-3AD203B41FA5}">
                      <a16:colId xmlns:a16="http://schemas.microsoft.com/office/drawing/2014/main" val="2747063760"/>
                    </a:ext>
                  </a:extLst>
                </a:gridCol>
              </a:tblGrid>
              <a:tr h="471401">
                <a:tc gridSpan="3">
                  <a:txBody>
                    <a:bodyPr/>
                    <a:lstStyle/>
                    <a:p>
                      <a:pPr algn="ctr"/>
                      <a:r>
                        <a:rPr kumimoji="1" lang="ja-JP" altLang="en-US" sz="2400" b="1" dirty="0">
                          <a:solidFill>
                            <a:schemeClr val="tx1"/>
                          </a:solidFill>
                          <a:latin typeface="BIZ UDPゴシック" panose="020B0400000000000000" pitchFamily="50" charset="-128"/>
                          <a:ea typeface="BIZ UDPゴシック" panose="020B0400000000000000" pitchFamily="50" charset="-128"/>
                        </a:rPr>
                        <a:t>ペット飼育場所の設営</a:t>
                      </a: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r>
                        <a:rPr kumimoji="1" lang="ja-JP" altLang="en-US" sz="2000" b="1" dirty="0">
                          <a:latin typeface="BIZ UDPゴシック" panose="020B0400000000000000" pitchFamily="50" charset="-128"/>
                          <a:ea typeface="BIZ UDPゴシック" panose="020B0400000000000000" pitchFamily="50" charset="-128"/>
                        </a:rPr>
                        <a:t>内容</a:t>
                      </a: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r>
                        <a:rPr kumimoji="1" lang="ja-JP" altLang="en-US" sz="2000" b="1" dirty="0">
                          <a:latin typeface="BIZ UDPゴシック" panose="020B0400000000000000" pitchFamily="50" charset="-128"/>
                          <a:ea typeface="BIZ UDPゴシック" panose="020B0400000000000000" pitchFamily="50" charset="-128"/>
                        </a:rPr>
                        <a:t>掲示</a:t>
                      </a: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9848752"/>
                  </a:ext>
                </a:extLst>
              </a:tr>
              <a:tr h="46363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2000" b="1" dirty="0">
                          <a:latin typeface="BIZ UDPゴシック" panose="020B0400000000000000" pitchFamily="50" charset="-128"/>
                          <a:ea typeface="BIZ UDPゴシック" panose="020B0400000000000000" pitchFamily="50" charset="-128"/>
                        </a:rPr>
                        <a:t>順番</a:t>
                      </a: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2000" b="1" dirty="0">
                          <a:latin typeface="BIZ UDPゴシック" panose="020B0400000000000000" pitchFamily="50" charset="-128"/>
                          <a:ea typeface="BIZ UDPゴシック" panose="020B0400000000000000" pitchFamily="50" charset="-128"/>
                        </a:rPr>
                        <a:t>内容</a:t>
                      </a: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2000" b="1" dirty="0">
                          <a:latin typeface="BIZ UDPゴシック" panose="020B0400000000000000" pitchFamily="50" charset="-128"/>
                          <a:ea typeface="BIZ UDPゴシック" panose="020B0400000000000000" pitchFamily="50" charset="-128"/>
                        </a:rPr>
                        <a:t>掲示</a:t>
                      </a: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7897580"/>
                  </a:ext>
                </a:extLst>
              </a:tr>
              <a:tr h="756085">
                <a:tc>
                  <a:txBody>
                    <a:bodyPr/>
                    <a:lstStyle/>
                    <a:p>
                      <a:pPr algn="ctr"/>
                      <a:r>
                        <a:rPr kumimoji="1" lang="ja-JP" altLang="en-US" sz="2000" b="1" dirty="0">
                          <a:latin typeface="BIZ UDPゴシック" panose="020B0400000000000000" pitchFamily="50" charset="-128"/>
                          <a:ea typeface="BIZ UDPゴシック" panose="020B0400000000000000" pitchFamily="50" charset="-128"/>
                        </a:rPr>
                        <a:t>①</a:t>
                      </a: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800" b="1" dirty="0">
                          <a:latin typeface="BIZ UDPゴシック" panose="020B0400000000000000" pitchFamily="50" charset="-128"/>
                          <a:ea typeface="BIZ UDPゴシック" panose="020B0400000000000000" pitchFamily="50" charset="-128"/>
                        </a:rPr>
                        <a:t>ペットの飼育場所の設置</a:t>
                      </a:r>
                      <a:endParaRPr kumimoji="1" lang="en-US" altLang="ja-JP" sz="1800" b="1" dirty="0">
                        <a:latin typeface="BIZ UDPゴシック" panose="020B0400000000000000" pitchFamily="50" charset="-128"/>
                        <a:ea typeface="BIZ UDPゴシック" panose="020B0400000000000000" pitchFamily="50" charset="-128"/>
                      </a:endParaRPr>
                    </a:p>
                    <a:p>
                      <a:r>
                        <a:rPr kumimoji="1" lang="en-US" altLang="ja-JP" sz="1400" b="1" dirty="0">
                          <a:solidFill>
                            <a:srgbClr val="FF0000"/>
                          </a:solidFill>
                          <a:latin typeface="BIZ UDPゴシック" panose="020B0400000000000000" pitchFamily="50" charset="-128"/>
                          <a:ea typeface="BIZ UDPゴシック" panose="020B0400000000000000" pitchFamily="50" charset="-128"/>
                        </a:rPr>
                        <a:t>※</a:t>
                      </a:r>
                      <a:r>
                        <a:rPr kumimoji="1" lang="ja-JP" altLang="en-US" sz="1400" b="1" dirty="0">
                          <a:solidFill>
                            <a:srgbClr val="FF0000"/>
                          </a:solidFill>
                          <a:latin typeface="BIZ UDPゴシック" panose="020B0400000000000000" pitchFamily="50" charset="-128"/>
                          <a:ea typeface="BIZ UDPゴシック" panose="020B0400000000000000" pitchFamily="50" charset="-128"/>
                        </a:rPr>
                        <a:t>原則、市立小学校・中学校ではあらかじめ決まっています</a:t>
                      </a:r>
                      <a:endParaRPr kumimoji="1" lang="en-US" altLang="ja-JP" sz="1400" b="1" dirty="0">
                        <a:solidFill>
                          <a:srgbClr val="FF0000"/>
                        </a:solidFill>
                        <a:latin typeface="BIZ UDPゴシック" panose="020B0400000000000000" pitchFamily="50" charset="-128"/>
                        <a:ea typeface="BIZ UDPゴシック" panose="020B0400000000000000" pitchFamily="50" charset="-128"/>
                      </a:endParaRP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kumimoji="1" lang="en-US" altLang="ja-JP" sz="1800" b="1" dirty="0">
                        <a:solidFill>
                          <a:srgbClr val="FF0000"/>
                        </a:solidFill>
                        <a:latin typeface="BIZ UDPゴシック" panose="020B0400000000000000" pitchFamily="50" charset="-128"/>
                        <a:ea typeface="BIZ UDPゴシック" panose="020B0400000000000000" pitchFamily="50" charset="-128"/>
                      </a:endParaRP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4948413"/>
                  </a:ext>
                </a:extLst>
              </a:tr>
              <a:tr h="460125">
                <a:tc>
                  <a:txBody>
                    <a:bodyPr/>
                    <a:lstStyle/>
                    <a:p>
                      <a:pPr algn="ctr"/>
                      <a:r>
                        <a:rPr kumimoji="1" lang="ja-JP" altLang="en-US" sz="2000" b="1" dirty="0">
                          <a:latin typeface="BIZ UDPゴシック" panose="020B0400000000000000" pitchFamily="50" charset="-128"/>
                          <a:ea typeface="BIZ UDPゴシック" panose="020B0400000000000000" pitchFamily="50" charset="-128"/>
                        </a:rPr>
                        <a:t>②</a:t>
                      </a:r>
                      <a:endParaRPr kumimoji="1" lang="en-US" altLang="ja-JP" sz="2000" b="1" dirty="0">
                        <a:latin typeface="BIZ UDPゴシック" panose="020B0400000000000000" pitchFamily="50" charset="-128"/>
                        <a:ea typeface="BIZ UDPゴシック" panose="020B0400000000000000" pitchFamily="50" charset="-128"/>
                      </a:endParaRP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800" b="1" dirty="0">
                          <a:latin typeface="BIZ UDPゴシック" panose="020B0400000000000000" pitchFamily="50" charset="-128"/>
                          <a:ea typeface="BIZ UDPゴシック" panose="020B0400000000000000" pitchFamily="50" charset="-128"/>
                        </a:rPr>
                        <a:t>ペットの飼育場所の掲示</a:t>
                      </a: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800" b="1" dirty="0">
                          <a:latin typeface="BIZ UDPゴシック" panose="020B0400000000000000" pitchFamily="50" charset="-128"/>
                          <a:ea typeface="BIZ UDPゴシック" panose="020B0400000000000000" pitchFamily="50" charset="-128"/>
                        </a:rPr>
                        <a:t>2-1</a:t>
                      </a:r>
                    </a:p>
                    <a:p>
                      <a:pPr algn="ctr"/>
                      <a:r>
                        <a:rPr kumimoji="1" lang="en-US" altLang="ja-JP" sz="1800" b="1" dirty="0">
                          <a:latin typeface="BIZ UDPゴシック" panose="020B0400000000000000" pitchFamily="50" charset="-128"/>
                          <a:ea typeface="BIZ UDPゴシック" panose="020B0400000000000000" pitchFamily="50" charset="-128"/>
                        </a:rPr>
                        <a:t>2-2</a:t>
                      </a:r>
                    </a:p>
                    <a:p>
                      <a:pPr algn="ctr"/>
                      <a:r>
                        <a:rPr kumimoji="1" lang="en-US" altLang="ja-JP" sz="1800" b="1" dirty="0">
                          <a:latin typeface="BIZ UDPゴシック" panose="020B0400000000000000" pitchFamily="50" charset="-128"/>
                          <a:ea typeface="BIZ UDPゴシック" panose="020B0400000000000000" pitchFamily="50" charset="-128"/>
                        </a:rPr>
                        <a:t>2-3</a:t>
                      </a: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69741392"/>
                  </a:ext>
                </a:extLst>
              </a:tr>
              <a:tr h="460125">
                <a:tc>
                  <a:txBody>
                    <a:bodyPr/>
                    <a:lstStyle/>
                    <a:p>
                      <a:pPr algn="ctr"/>
                      <a:r>
                        <a:rPr kumimoji="1" lang="ja-JP" altLang="en-US" sz="2000" b="1" dirty="0">
                          <a:latin typeface="BIZ UDPゴシック" panose="020B0400000000000000" pitchFamily="50" charset="-128"/>
                          <a:ea typeface="BIZ UDPゴシック" panose="020B0400000000000000" pitchFamily="50" charset="-128"/>
                        </a:rPr>
                        <a:t>③</a:t>
                      </a:r>
                      <a:endParaRPr kumimoji="1" lang="en-US" altLang="ja-JP" sz="2000" b="1" dirty="0">
                        <a:latin typeface="BIZ UDPゴシック" panose="020B0400000000000000" pitchFamily="50" charset="-128"/>
                        <a:ea typeface="BIZ UDPゴシック" panose="020B0400000000000000" pitchFamily="50" charset="-128"/>
                      </a:endParaRP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800" b="1" dirty="0">
                          <a:latin typeface="BIZ UDPゴシック" panose="020B0400000000000000" pitchFamily="50" charset="-128"/>
                          <a:ea typeface="BIZ UDPゴシック" panose="020B0400000000000000" pitchFamily="50" charset="-128"/>
                        </a:rPr>
                        <a:t>ペット飼育場所の案内地図を作成</a:t>
                      </a: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800" b="1" dirty="0">
                          <a:latin typeface="BIZ UDPゴシック" panose="020B0400000000000000" pitchFamily="50" charset="-128"/>
                          <a:ea typeface="BIZ UDPゴシック" panose="020B0400000000000000" pitchFamily="50" charset="-128"/>
                        </a:rPr>
                        <a:t>3-1</a:t>
                      </a: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13257104"/>
                  </a:ext>
                </a:extLst>
              </a:tr>
              <a:tr h="460125">
                <a:tc>
                  <a:txBody>
                    <a:bodyPr/>
                    <a:lstStyle/>
                    <a:p>
                      <a:pPr algn="ctr"/>
                      <a:r>
                        <a:rPr kumimoji="1" lang="ja-JP" altLang="en-US" sz="2000" b="1" dirty="0">
                          <a:latin typeface="BIZ UDPゴシック" panose="020B0400000000000000" pitchFamily="50" charset="-128"/>
                          <a:ea typeface="BIZ UDPゴシック" panose="020B0400000000000000" pitchFamily="50" charset="-128"/>
                        </a:rPr>
                        <a:t>④</a:t>
                      </a: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1" dirty="0">
                          <a:latin typeface="BIZ UDPゴシック" panose="020B0400000000000000" pitchFamily="50" charset="-128"/>
                          <a:ea typeface="BIZ UDPゴシック" panose="020B0400000000000000" pitchFamily="50" charset="-128"/>
                        </a:rPr>
                        <a:t>同行避難ペットの受付を設置</a:t>
                      </a: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800" b="1" dirty="0">
                          <a:latin typeface="BIZ UDPゴシック" panose="020B0400000000000000" pitchFamily="50" charset="-128"/>
                          <a:ea typeface="BIZ UDPゴシック" panose="020B0400000000000000" pitchFamily="50" charset="-128"/>
                        </a:rPr>
                        <a:t>4-1</a:t>
                      </a:r>
                      <a:endParaRPr kumimoji="1" lang="ja-JP" altLang="en-US" sz="1800" b="1" dirty="0">
                        <a:latin typeface="BIZ UDPゴシック" panose="020B0400000000000000" pitchFamily="50" charset="-128"/>
                        <a:ea typeface="BIZ UDPゴシック" panose="020B0400000000000000" pitchFamily="50" charset="-128"/>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800" b="1" dirty="0">
                          <a:latin typeface="BIZ UDPゴシック" panose="020B0400000000000000" pitchFamily="50" charset="-128"/>
                          <a:ea typeface="BIZ UDPゴシック" panose="020B0400000000000000" pitchFamily="50" charset="-128"/>
                        </a:rPr>
                        <a:t>4-2</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800" b="1" dirty="0">
                          <a:latin typeface="BIZ UDPゴシック" panose="020B0400000000000000" pitchFamily="50" charset="-128"/>
                          <a:ea typeface="BIZ UDPゴシック" panose="020B0400000000000000" pitchFamily="50" charset="-128"/>
                        </a:rPr>
                        <a:t>3-1</a:t>
                      </a: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04871616"/>
                  </a:ext>
                </a:extLst>
              </a:tr>
              <a:tr h="460125">
                <a:tc>
                  <a:txBody>
                    <a:bodyPr/>
                    <a:lstStyle/>
                    <a:p>
                      <a:pPr algn="ctr"/>
                      <a:r>
                        <a:rPr kumimoji="1" lang="ja-JP" altLang="en-US" sz="2000" b="1" dirty="0">
                          <a:latin typeface="BIZ UDPゴシック" panose="020B0400000000000000" pitchFamily="50" charset="-128"/>
                          <a:ea typeface="BIZ UDPゴシック" panose="020B0400000000000000" pitchFamily="50" charset="-128"/>
                        </a:rPr>
                        <a:t>⑤</a:t>
                      </a:r>
                      <a:endParaRPr kumimoji="1" lang="en-US" altLang="ja-JP" sz="2000" b="1" dirty="0">
                        <a:latin typeface="BIZ UDPゴシック" panose="020B0400000000000000" pitchFamily="50" charset="-128"/>
                        <a:ea typeface="BIZ UDPゴシック" panose="020B0400000000000000" pitchFamily="50" charset="-128"/>
                      </a:endParaRP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1" dirty="0">
                          <a:latin typeface="BIZ UDPゴシック" panose="020B0400000000000000" pitchFamily="50" charset="-128"/>
                          <a:ea typeface="BIZ UDPゴシック" panose="020B0400000000000000" pitchFamily="50" charset="-128"/>
                        </a:rPr>
                        <a:t>ペットの受け入れを開始</a:t>
                      </a: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800" b="1" dirty="0">
                          <a:latin typeface="BIZ UDPゴシック" panose="020B0400000000000000" pitchFamily="50" charset="-128"/>
                          <a:ea typeface="BIZ UDPゴシック" panose="020B0400000000000000" pitchFamily="50" charset="-128"/>
                        </a:rPr>
                        <a:t>4-2</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800" b="1" dirty="0">
                          <a:latin typeface="BIZ UDPゴシック" panose="020B0400000000000000" pitchFamily="50" charset="-128"/>
                          <a:ea typeface="BIZ UDPゴシック" panose="020B0400000000000000" pitchFamily="50" charset="-128"/>
                        </a:rPr>
                        <a:t>3-1</a:t>
                      </a:r>
                      <a:endParaRPr kumimoji="1" lang="ja-JP" altLang="en-US" sz="1800" b="1" dirty="0">
                        <a:latin typeface="BIZ UDPゴシック" panose="020B0400000000000000" pitchFamily="50" charset="-128"/>
                        <a:ea typeface="BIZ UDPゴシック" panose="020B0400000000000000" pitchFamily="50" charset="-128"/>
                      </a:endParaRP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3333091"/>
                  </a:ext>
                </a:extLst>
              </a:tr>
              <a:tr h="460125">
                <a:tc>
                  <a:txBody>
                    <a:bodyPr/>
                    <a:lstStyle/>
                    <a:p>
                      <a:pPr algn="ctr"/>
                      <a:r>
                        <a:rPr kumimoji="1" lang="ja-JP" altLang="en-US" sz="2000" b="1" dirty="0">
                          <a:latin typeface="BIZ UDPゴシック" panose="020B0400000000000000" pitchFamily="50" charset="-128"/>
                          <a:ea typeface="BIZ UDPゴシック" panose="020B0400000000000000" pitchFamily="50" charset="-128"/>
                        </a:rPr>
                        <a:t>⑥</a:t>
                      </a:r>
                      <a:endParaRPr kumimoji="1" lang="en-US" altLang="ja-JP" sz="2000" b="1" dirty="0">
                        <a:latin typeface="BIZ UDPゴシック" panose="020B0400000000000000" pitchFamily="50" charset="-128"/>
                        <a:ea typeface="BIZ UDPゴシック" panose="020B0400000000000000" pitchFamily="50" charset="-128"/>
                      </a:endParaRP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800" b="1" dirty="0">
                          <a:latin typeface="BIZ UDPゴシック" panose="020B0400000000000000" pitchFamily="50" charset="-128"/>
                          <a:ea typeface="BIZ UDPゴシック" panose="020B0400000000000000" pitchFamily="50" charset="-128"/>
                        </a:rPr>
                        <a:t>ペットの情報や所有者の表示</a:t>
                      </a: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800" b="1" dirty="0">
                        <a:latin typeface="BIZ UDPゴシック" panose="020B0400000000000000" pitchFamily="50" charset="-128"/>
                        <a:ea typeface="BIZ UDPゴシック" panose="020B0400000000000000" pitchFamily="50" charset="-128"/>
                      </a:endParaRP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0538987"/>
                  </a:ext>
                </a:extLst>
              </a:tr>
              <a:tr h="460125">
                <a:tc>
                  <a:txBody>
                    <a:bodyPr/>
                    <a:lstStyle/>
                    <a:p>
                      <a:pPr algn="ctr"/>
                      <a:r>
                        <a:rPr kumimoji="1" lang="ja-JP" altLang="en-US" sz="2000" b="1" dirty="0">
                          <a:latin typeface="BIZ UDPゴシック" panose="020B0400000000000000" pitchFamily="50" charset="-128"/>
                          <a:ea typeface="BIZ UDPゴシック" panose="020B0400000000000000" pitchFamily="50" charset="-128"/>
                        </a:rPr>
                        <a:t>⑦</a:t>
                      </a: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1" dirty="0">
                          <a:latin typeface="BIZ UDPゴシック" panose="020B0400000000000000" pitchFamily="50" charset="-128"/>
                          <a:ea typeface="BIZ UDPゴシック" panose="020B0400000000000000" pitchFamily="50" charset="-128"/>
                        </a:rPr>
                        <a:t>ペットの関連掲示板の設置</a:t>
                      </a: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800" b="1" dirty="0">
                          <a:latin typeface="BIZ UDPゴシック" panose="020B0400000000000000" pitchFamily="50" charset="-128"/>
                          <a:ea typeface="BIZ UDPゴシック" panose="020B0400000000000000" pitchFamily="50" charset="-128"/>
                        </a:rPr>
                        <a:t>7-1</a:t>
                      </a: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5989675"/>
                  </a:ext>
                </a:extLst>
              </a:tr>
              <a:tr h="460125">
                <a:tc>
                  <a:txBody>
                    <a:bodyPr/>
                    <a:lstStyle/>
                    <a:p>
                      <a:pPr algn="ctr"/>
                      <a:r>
                        <a:rPr kumimoji="1" lang="ja-JP" altLang="en-US" sz="2000" b="1" dirty="0">
                          <a:latin typeface="BIZ UDPゴシック" panose="020B0400000000000000" pitchFamily="50" charset="-128"/>
                          <a:ea typeface="BIZ UDPゴシック" panose="020B0400000000000000" pitchFamily="50" charset="-128"/>
                        </a:rPr>
                        <a:t>⑧</a:t>
                      </a: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1" dirty="0">
                          <a:latin typeface="BIZ UDPゴシック" panose="020B0400000000000000" pitchFamily="50" charset="-128"/>
                          <a:ea typeface="BIZ UDPゴシック" panose="020B0400000000000000" pitchFamily="50" charset="-128"/>
                        </a:rPr>
                        <a:t>ペットの排泄物の廃棄場所の決定</a:t>
                      </a: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800" b="1" dirty="0">
                          <a:latin typeface="BIZ UDPゴシック" panose="020B0400000000000000" pitchFamily="50" charset="-128"/>
                          <a:ea typeface="BIZ UDPゴシック" panose="020B0400000000000000" pitchFamily="50" charset="-128"/>
                        </a:rPr>
                        <a:t>8-1</a:t>
                      </a: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44584937"/>
                  </a:ext>
                </a:extLst>
              </a:tr>
            </a:tbl>
          </a:graphicData>
        </a:graphic>
      </p:graphicFrame>
      <p:sp>
        <p:nvSpPr>
          <p:cNvPr id="3" name="スライド番号プレースホルダー 2">
            <a:extLst>
              <a:ext uri="{FF2B5EF4-FFF2-40B4-BE49-F238E27FC236}">
                <a16:creationId xmlns:a16="http://schemas.microsoft.com/office/drawing/2014/main" id="{699C4AE7-11EE-00AA-10F2-43CE611A41A6}"/>
              </a:ext>
            </a:extLst>
          </p:cNvPr>
          <p:cNvSpPr>
            <a:spLocks noGrp="1"/>
          </p:cNvSpPr>
          <p:nvPr>
            <p:ph type="sldNum" sz="quarter" idx="12"/>
          </p:nvPr>
        </p:nvSpPr>
        <p:spPr/>
        <p:txBody>
          <a:bodyPr/>
          <a:lstStyle/>
          <a:p>
            <a:fld id="{845179B0-167E-442B-B347-71E4C1D61306}" type="slidenum">
              <a:rPr kumimoji="1" lang="ja-JP" altLang="en-US" smtClean="0"/>
              <a:t>2</a:t>
            </a:fld>
            <a:endParaRPr kumimoji="1" lang="ja-JP" altLang="en-US"/>
          </a:p>
        </p:txBody>
      </p:sp>
      <p:graphicFrame>
        <p:nvGraphicFramePr>
          <p:cNvPr id="5" name="コンテンツ プレースホルダー 3">
            <a:extLst>
              <a:ext uri="{FF2B5EF4-FFF2-40B4-BE49-F238E27FC236}">
                <a16:creationId xmlns:a16="http://schemas.microsoft.com/office/drawing/2014/main" id="{74D32147-B471-F1EA-8D96-307A161355DC}"/>
              </a:ext>
            </a:extLst>
          </p:cNvPr>
          <p:cNvGraphicFramePr>
            <a:graphicFrameLocks/>
          </p:cNvGraphicFramePr>
          <p:nvPr>
            <p:extLst>
              <p:ext uri="{D42A27DB-BD31-4B8C-83A1-F6EECF244321}">
                <p14:modId xmlns:p14="http://schemas.microsoft.com/office/powerpoint/2010/main" val="3740945748"/>
              </p:ext>
            </p:extLst>
          </p:nvPr>
        </p:nvGraphicFramePr>
        <p:xfrm>
          <a:off x="376519" y="8118603"/>
          <a:ext cx="6131857" cy="1159868"/>
        </p:xfrm>
        <a:graphic>
          <a:graphicData uri="http://schemas.openxmlformats.org/drawingml/2006/table">
            <a:tbl>
              <a:tblPr firstRow="1" bandRow="1">
                <a:tableStyleId>{21E4AEA4-8DFA-4A89-87EB-49C32662AFE0}</a:tableStyleId>
              </a:tblPr>
              <a:tblGrid>
                <a:gridCol w="6131857">
                  <a:extLst>
                    <a:ext uri="{9D8B030D-6E8A-4147-A177-3AD203B41FA5}">
                      <a16:colId xmlns:a16="http://schemas.microsoft.com/office/drawing/2014/main" val="1705108920"/>
                    </a:ext>
                  </a:extLst>
                </a:gridCol>
              </a:tblGrid>
              <a:tr h="621985">
                <a:tc>
                  <a:txBody>
                    <a:bodyPr/>
                    <a:lstStyle/>
                    <a:p>
                      <a:pPr algn="ctr"/>
                      <a:r>
                        <a:rPr kumimoji="1" lang="ja-JP" altLang="en-US" sz="2400" b="1" dirty="0">
                          <a:solidFill>
                            <a:schemeClr val="tx1"/>
                          </a:solidFill>
                          <a:latin typeface="BIZ UDPゴシック" panose="020B0400000000000000" pitchFamily="50" charset="-128"/>
                          <a:ea typeface="BIZ UDPゴシック" panose="020B0400000000000000" pitchFamily="50" charset="-128"/>
                        </a:rPr>
                        <a:t>ペット飼育場所の運営</a:t>
                      </a: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949848752"/>
                  </a:ext>
                </a:extLst>
              </a:tr>
              <a:tr h="537883">
                <a:tc>
                  <a:txBody>
                    <a:bodyPr/>
                    <a:lstStyle/>
                    <a:p>
                      <a:pPr algn="ctr"/>
                      <a:r>
                        <a:rPr kumimoji="1" lang="ja-JP" altLang="en-US" sz="1800" b="1" dirty="0">
                          <a:latin typeface="BIZ UDPゴシック" panose="020B0400000000000000" pitchFamily="50" charset="-128"/>
                          <a:ea typeface="BIZ UDPゴシック" panose="020B0400000000000000" pitchFamily="50" charset="-128"/>
                        </a:rPr>
                        <a:t>飼育ルールを話しあう</a:t>
                      </a: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0538987"/>
                  </a:ext>
                </a:extLst>
              </a:tr>
            </a:tbl>
          </a:graphicData>
        </a:graphic>
      </p:graphicFrame>
      <p:sp>
        <p:nvSpPr>
          <p:cNvPr id="6" name="矢印: 下 5">
            <a:extLst>
              <a:ext uri="{FF2B5EF4-FFF2-40B4-BE49-F238E27FC236}">
                <a16:creationId xmlns:a16="http://schemas.microsoft.com/office/drawing/2014/main" id="{90B2B40D-18A5-03D3-E299-4ED820464AEE}"/>
              </a:ext>
            </a:extLst>
          </p:cNvPr>
          <p:cNvSpPr/>
          <p:nvPr/>
        </p:nvSpPr>
        <p:spPr>
          <a:xfrm>
            <a:off x="3173505" y="7455159"/>
            <a:ext cx="578223" cy="51306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E7C0B59D-87C4-D996-D36B-055A24B8D2A6}"/>
              </a:ext>
            </a:extLst>
          </p:cNvPr>
          <p:cNvSpPr txBox="1"/>
          <p:nvPr/>
        </p:nvSpPr>
        <p:spPr>
          <a:xfrm>
            <a:off x="850736" y="7527027"/>
            <a:ext cx="2419631" cy="369332"/>
          </a:xfrm>
          <a:prstGeom prst="rect">
            <a:avLst/>
          </a:prstGeom>
          <a:noFill/>
        </p:spPr>
        <p:txBody>
          <a:bodyPr wrap="square" rtlCol="0">
            <a:spAutoFit/>
          </a:bodyPr>
          <a:lstStyle/>
          <a:p>
            <a:r>
              <a:rPr kumimoji="1" lang="ja-JP" altLang="en-US" b="1" dirty="0">
                <a:latin typeface="BIZ UDゴシック" panose="020B0400000000000000" pitchFamily="49" charset="-128"/>
                <a:ea typeface="BIZ UDゴシック" panose="020B0400000000000000" pitchFamily="49" charset="-128"/>
              </a:rPr>
              <a:t>状況が落ち着いたら</a:t>
            </a:r>
          </a:p>
        </p:txBody>
      </p:sp>
      <p:sp>
        <p:nvSpPr>
          <p:cNvPr id="8" name="テキスト ボックス 7">
            <a:extLst>
              <a:ext uri="{FF2B5EF4-FFF2-40B4-BE49-F238E27FC236}">
                <a16:creationId xmlns:a16="http://schemas.microsoft.com/office/drawing/2014/main" id="{542BEF7F-5CB3-885E-77E6-2384F4470D02}"/>
              </a:ext>
            </a:extLst>
          </p:cNvPr>
          <p:cNvSpPr txBox="1"/>
          <p:nvPr/>
        </p:nvSpPr>
        <p:spPr>
          <a:xfrm>
            <a:off x="1939527" y="337371"/>
            <a:ext cx="4139275" cy="400110"/>
          </a:xfrm>
          <a:prstGeom prst="rect">
            <a:avLst/>
          </a:prstGeom>
          <a:noFill/>
          <a:ln w="28575">
            <a:solidFill>
              <a:srgbClr val="FF0000"/>
            </a:solidFill>
          </a:ln>
        </p:spPr>
        <p:txBody>
          <a:bodyPr wrap="none" rtlCol="0">
            <a:spAutoFit/>
          </a:bodyPr>
          <a:lstStyle/>
          <a:p>
            <a:r>
              <a:rPr kumimoji="1" lang="ja-JP" altLang="en-US" sz="2000" b="1" dirty="0">
                <a:latin typeface="BIZ UDPゴシック" panose="020B0400000000000000" pitchFamily="50" charset="-128"/>
                <a:ea typeface="BIZ UDPゴシック" panose="020B0400000000000000" pitchFamily="50" charset="-128"/>
              </a:rPr>
              <a:t>まずは設営の流れを確認しましょう</a:t>
            </a:r>
          </a:p>
        </p:txBody>
      </p:sp>
    </p:spTree>
    <p:extLst>
      <p:ext uri="{BB962C8B-B14F-4D97-AF65-F5344CB8AC3E}">
        <p14:creationId xmlns:p14="http://schemas.microsoft.com/office/powerpoint/2010/main" val="4175407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F62697-2537-F133-5701-453EA242A39C}"/>
              </a:ext>
            </a:extLst>
          </p:cNvPr>
          <p:cNvSpPr>
            <a:spLocks noGrp="1"/>
          </p:cNvSpPr>
          <p:nvPr>
            <p:ph type="title"/>
          </p:nvPr>
        </p:nvSpPr>
        <p:spPr>
          <a:xfrm>
            <a:off x="220089" y="1017678"/>
            <a:ext cx="6324741" cy="1077020"/>
          </a:xfrm>
          <a:ln>
            <a:noFill/>
          </a:ln>
        </p:spPr>
        <p:txBody>
          <a:bodyPr>
            <a:normAutofit fontScale="90000"/>
          </a:bodyPr>
          <a:lstStyle/>
          <a:p>
            <a:pPr>
              <a:lnSpc>
                <a:spcPct val="100000"/>
              </a:lnSpc>
            </a:pPr>
            <a:r>
              <a:rPr kumimoji="1" lang="ja-JP" altLang="en-US" sz="3100" b="1" dirty="0">
                <a:highlight>
                  <a:srgbClr val="C0C0C0"/>
                </a:highlight>
                <a:latin typeface="BIZ UDPゴシック" panose="020B0400000000000000" pitchFamily="50" charset="-128"/>
                <a:ea typeface="BIZ UDPゴシック" panose="020B0400000000000000" pitchFamily="50" charset="-128"/>
              </a:rPr>
              <a:t>　手順①</a:t>
            </a:r>
            <a:br>
              <a:rPr lang="en-US" altLang="ja-JP" sz="3100" b="1" dirty="0">
                <a:highlight>
                  <a:srgbClr val="C0C0C0"/>
                </a:highlight>
                <a:latin typeface="BIZ UDPゴシック" panose="020B0400000000000000" pitchFamily="50" charset="-128"/>
                <a:ea typeface="BIZ UDPゴシック" panose="020B0400000000000000" pitchFamily="50" charset="-128"/>
              </a:rPr>
            </a:br>
            <a:r>
              <a:rPr kumimoji="1" lang="ja-JP" altLang="en-US" sz="3100" b="1" dirty="0">
                <a:latin typeface="BIZ UDPゴシック" panose="020B0400000000000000" pitchFamily="50" charset="-128"/>
                <a:ea typeface="BIZ UDPゴシック" panose="020B0400000000000000" pitchFamily="50" charset="-128"/>
              </a:rPr>
              <a:t>ペット飼育場所を設置</a:t>
            </a:r>
            <a:br>
              <a:rPr kumimoji="1" lang="en-US" altLang="ja-JP" b="1" dirty="0">
                <a:latin typeface="BIZ UDPゴシック" panose="020B0400000000000000" pitchFamily="50" charset="-128"/>
                <a:ea typeface="BIZ UDPゴシック" panose="020B0400000000000000" pitchFamily="50" charset="-128"/>
              </a:rPr>
            </a:br>
            <a:r>
              <a:rPr lang="en-US" altLang="ja-JP" sz="2000" dirty="0">
                <a:solidFill>
                  <a:srgbClr val="FF0000"/>
                </a:solidFill>
                <a:latin typeface="BIZ UDPゴシック" panose="020B0400000000000000" pitchFamily="50" charset="-128"/>
                <a:ea typeface="BIZ UDPゴシック" panose="020B0400000000000000" pitchFamily="50" charset="-128"/>
              </a:rPr>
              <a:t>※</a:t>
            </a:r>
            <a:r>
              <a:rPr lang="ja-JP" altLang="en-US" sz="2000" dirty="0">
                <a:solidFill>
                  <a:srgbClr val="FF0000"/>
                </a:solidFill>
                <a:latin typeface="BIZ UDPゴシック" panose="020B0400000000000000" pitchFamily="50" charset="-128"/>
                <a:ea typeface="BIZ UDPゴシック" panose="020B0400000000000000" pitchFamily="50" charset="-128"/>
              </a:rPr>
              <a:t>原則、市立小学校や中学校はペットの飼育場所が決まっています。</a:t>
            </a:r>
            <a:br>
              <a:rPr lang="ja-JP" altLang="en-US" sz="2000" dirty="0">
                <a:solidFill>
                  <a:srgbClr val="FF0000"/>
                </a:solidFill>
                <a:latin typeface="BIZ UDPゴシック" panose="020B0400000000000000" pitchFamily="50" charset="-128"/>
                <a:ea typeface="BIZ UDPゴシック" panose="020B0400000000000000" pitchFamily="50" charset="-128"/>
              </a:rPr>
            </a:br>
            <a:br>
              <a:rPr lang="en-US" altLang="ja-JP" sz="1138" dirty="0"/>
            </a:br>
            <a:endParaRPr lang="ja-JP" altLang="en-US" sz="2925" dirty="0"/>
          </a:p>
        </p:txBody>
      </p:sp>
      <p:sp>
        <p:nvSpPr>
          <p:cNvPr id="3" name="コンテンツ プレースホルダー 2">
            <a:extLst>
              <a:ext uri="{FF2B5EF4-FFF2-40B4-BE49-F238E27FC236}">
                <a16:creationId xmlns:a16="http://schemas.microsoft.com/office/drawing/2014/main" id="{22DD58A5-533A-FE9B-39C8-A89735A762CC}"/>
              </a:ext>
            </a:extLst>
          </p:cNvPr>
          <p:cNvSpPr>
            <a:spLocks noGrp="1"/>
          </p:cNvSpPr>
          <p:nvPr>
            <p:ph idx="1"/>
          </p:nvPr>
        </p:nvSpPr>
        <p:spPr>
          <a:xfrm>
            <a:off x="303502" y="2456956"/>
            <a:ext cx="7037456" cy="6988142"/>
          </a:xfrm>
        </p:spPr>
        <p:txBody>
          <a:bodyPr>
            <a:normAutofit/>
          </a:bodyPr>
          <a:lstStyle/>
          <a:p>
            <a:pPr marL="0" indent="0">
              <a:lnSpc>
                <a:spcPct val="150000"/>
              </a:lnSpc>
              <a:buNone/>
            </a:pPr>
            <a:r>
              <a:rPr lang="ja-JP" altLang="en-US" sz="2000" b="1" dirty="0">
                <a:latin typeface="BIZ UDPゴシック" panose="020B0400000000000000" pitchFamily="50" charset="-128"/>
                <a:ea typeface="BIZ UDPゴシック" panose="020B0400000000000000" pitchFamily="50" charset="-128"/>
              </a:rPr>
              <a:t>①決められた飼育場所にブルーシートを敷きます。</a:t>
            </a:r>
            <a:endParaRPr lang="en-US" altLang="ja-JP" sz="2000" b="1" dirty="0">
              <a:latin typeface="BIZ UDPゴシック" panose="020B0400000000000000" pitchFamily="50" charset="-128"/>
              <a:ea typeface="BIZ UDPゴシック" panose="020B0400000000000000" pitchFamily="50" charset="-128"/>
            </a:endParaRPr>
          </a:p>
          <a:p>
            <a:pPr marL="0" indent="0">
              <a:lnSpc>
                <a:spcPct val="150000"/>
              </a:lnSpc>
              <a:buNone/>
            </a:pPr>
            <a:r>
              <a:rPr lang="ja-JP" altLang="en-US" sz="2000" b="1" dirty="0">
                <a:latin typeface="BIZ UDPゴシック" panose="020B0400000000000000" pitchFamily="50" charset="-128"/>
                <a:ea typeface="BIZ UDPゴシック" panose="020B0400000000000000" pitchFamily="50" charset="-128"/>
              </a:rPr>
              <a:t>②日差しや雨風が避けられるよう、ブルーシートを</a:t>
            </a:r>
            <a:endParaRPr lang="en-US" altLang="ja-JP" sz="2000" b="1" dirty="0">
              <a:latin typeface="BIZ UDPゴシック" panose="020B0400000000000000" pitchFamily="50" charset="-128"/>
              <a:ea typeface="BIZ UDPゴシック" panose="020B0400000000000000" pitchFamily="50" charset="-128"/>
            </a:endParaRPr>
          </a:p>
          <a:p>
            <a:pPr marL="0" indent="0">
              <a:lnSpc>
                <a:spcPct val="100000"/>
              </a:lnSpc>
              <a:spcBef>
                <a:spcPts val="0"/>
              </a:spcBef>
              <a:buNone/>
            </a:pPr>
            <a:r>
              <a:rPr lang="ja-JP" altLang="en-US" sz="2000" b="1" dirty="0">
                <a:latin typeface="BIZ UDPゴシック" panose="020B0400000000000000" pitchFamily="50" charset="-128"/>
                <a:ea typeface="BIZ UDPゴシック" panose="020B0400000000000000" pitchFamily="50" charset="-128"/>
              </a:rPr>
              <a:t>　張ります。</a:t>
            </a:r>
            <a:endParaRPr lang="en-US" altLang="ja-JP" sz="2000" b="1" dirty="0">
              <a:latin typeface="BIZ UDPゴシック" panose="020B0400000000000000" pitchFamily="50" charset="-128"/>
              <a:ea typeface="BIZ UDPゴシック" panose="020B0400000000000000" pitchFamily="50" charset="-128"/>
            </a:endParaRPr>
          </a:p>
          <a:p>
            <a:pPr marL="0" indent="0">
              <a:lnSpc>
                <a:spcPct val="150000"/>
              </a:lnSpc>
              <a:buNone/>
            </a:pPr>
            <a:r>
              <a:rPr lang="ja-JP" altLang="en-US" sz="2000" b="1" dirty="0">
                <a:latin typeface="BIZ UDPゴシック" panose="020B0400000000000000" pitchFamily="50" charset="-128"/>
                <a:ea typeface="BIZ UDPゴシック" panose="020B0400000000000000" pitchFamily="50" charset="-128"/>
              </a:rPr>
              <a:t>③犬と猫のスペースを分けます。</a:t>
            </a:r>
            <a:endParaRPr lang="en-US" altLang="ja-JP" sz="2000" b="1" dirty="0">
              <a:latin typeface="BIZ UDPゴシック" panose="020B0400000000000000" pitchFamily="50" charset="-128"/>
              <a:ea typeface="BIZ UDPゴシック" panose="020B0400000000000000" pitchFamily="50" charset="-128"/>
            </a:endParaRPr>
          </a:p>
          <a:p>
            <a:pPr marL="0" indent="0">
              <a:lnSpc>
                <a:spcPct val="100000"/>
              </a:lnSpc>
              <a:buNone/>
            </a:pPr>
            <a:endParaRPr lang="en-US" altLang="ja-JP" sz="2400" b="1" dirty="0">
              <a:latin typeface="UD デジタル 教科書体 NP" panose="02020400000000000000" pitchFamily="18" charset="-128"/>
              <a:ea typeface="UD デジタル 教科書体 NP" panose="02020400000000000000" pitchFamily="18" charset="-128"/>
            </a:endParaRPr>
          </a:p>
          <a:p>
            <a:pPr marL="0" indent="0">
              <a:buNone/>
            </a:pPr>
            <a:r>
              <a:rPr kumimoji="1" lang="ja-JP" altLang="en-US" sz="2400" dirty="0"/>
              <a:t>　</a:t>
            </a:r>
          </a:p>
        </p:txBody>
      </p:sp>
      <p:sp>
        <p:nvSpPr>
          <p:cNvPr id="4" name="スライド番号プレースホルダー 3">
            <a:extLst>
              <a:ext uri="{FF2B5EF4-FFF2-40B4-BE49-F238E27FC236}">
                <a16:creationId xmlns:a16="http://schemas.microsoft.com/office/drawing/2014/main" id="{CF889230-5F0C-F8BA-0904-D86FCF99A38B}"/>
              </a:ext>
            </a:extLst>
          </p:cNvPr>
          <p:cNvSpPr>
            <a:spLocks noGrp="1"/>
          </p:cNvSpPr>
          <p:nvPr>
            <p:ph type="sldNum" sz="quarter" idx="12"/>
          </p:nvPr>
        </p:nvSpPr>
        <p:spPr/>
        <p:txBody>
          <a:bodyPr/>
          <a:lstStyle/>
          <a:p>
            <a:fld id="{845179B0-167E-442B-B347-71E4C1D61306}" type="slidenum">
              <a:rPr kumimoji="1" lang="ja-JP" altLang="en-US" smtClean="0"/>
              <a:t>3</a:t>
            </a:fld>
            <a:endParaRPr kumimoji="1" lang="ja-JP" altLang="en-US"/>
          </a:p>
        </p:txBody>
      </p:sp>
      <p:sp>
        <p:nvSpPr>
          <p:cNvPr id="5" name="四角形: 角を丸くする 4">
            <a:extLst>
              <a:ext uri="{FF2B5EF4-FFF2-40B4-BE49-F238E27FC236}">
                <a16:creationId xmlns:a16="http://schemas.microsoft.com/office/drawing/2014/main" id="{AC5E6CAD-406F-4551-164B-F00B77FE3C06}"/>
              </a:ext>
            </a:extLst>
          </p:cNvPr>
          <p:cNvSpPr/>
          <p:nvPr/>
        </p:nvSpPr>
        <p:spPr>
          <a:xfrm>
            <a:off x="135521" y="460903"/>
            <a:ext cx="6493879" cy="1633796"/>
          </a:xfrm>
          <a:prstGeom prst="round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13" name="テキスト ボックス 12">
            <a:extLst>
              <a:ext uri="{FF2B5EF4-FFF2-40B4-BE49-F238E27FC236}">
                <a16:creationId xmlns:a16="http://schemas.microsoft.com/office/drawing/2014/main" id="{E2479EAF-8201-00AB-D333-9D75876F1D8D}"/>
              </a:ext>
            </a:extLst>
          </p:cNvPr>
          <p:cNvSpPr txBox="1"/>
          <p:nvPr/>
        </p:nvSpPr>
        <p:spPr>
          <a:xfrm>
            <a:off x="4644966" y="7449044"/>
            <a:ext cx="1331259" cy="261610"/>
          </a:xfrm>
          <a:prstGeom prst="rect">
            <a:avLst/>
          </a:prstGeom>
          <a:noFill/>
        </p:spPr>
        <p:txBody>
          <a:bodyPr wrap="square" rtlCol="0">
            <a:spAutoFit/>
          </a:bodyPr>
          <a:lstStyle/>
          <a:p>
            <a:r>
              <a:rPr kumimoji="1" lang="ja-JP" altLang="en-US" sz="1100" dirty="0"/>
              <a:t>イメージ画像</a:t>
            </a:r>
          </a:p>
        </p:txBody>
      </p:sp>
      <p:pic>
        <p:nvPicPr>
          <p:cNvPr id="7" name="図 6" descr="屋外, ブルー, 乗る, 男 が含まれている画像&#10;&#10;自動的に生成された説明">
            <a:extLst>
              <a:ext uri="{FF2B5EF4-FFF2-40B4-BE49-F238E27FC236}">
                <a16:creationId xmlns:a16="http://schemas.microsoft.com/office/drawing/2014/main" id="{5C90AAFB-DF16-3C44-90CC-72A3301342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645" y="4540790"/>
            <a:ext cx="4230710" cy="2820473"/>
          </a:xfrm>
          <a:prstGeom prst="rect">
            <a:avLst/>
          </a:prstGeom>
        </p:spPr>
      </p:pic>
    </p:spTree>
    <p:extLst>
      <p:ext uri="{BB962C8B-B14F-4D97-AF65-F5344CB8AC3E}">
        <p14:creationId xmlns:p14="http://schemas.microsoft.com/office/powerpoint/2010/main" val="44869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F62697-2537-F133-5701-453EA242A39C}"/>
              </a:ext>
            </a:extLst>
          </p:cNvPr>
          <p:cNvSpPr>
            <a:spLocks noGrp="1"/>
          </p:cNvSpPr>
          <p:nvPr>
            <p:ph type="title"/>
          </p:nvPr>
        </p:nvSpPr>
        <p:spPr>
          <a:xfrm>
            <a:off x="340168" y="698357"/>
            <a:ext cx="7445468" cy="1077020"/>
          </a:xfrm>
        </p:spPr>
        <p:txBody>
          <a:bodyPr>
            <a:normAutofit fontScale="90000"/>
          </a:bodyPr>
          <a:lstStyle/>
          <a:p>
            <a:pPr>
              <a:lnSpc>
                <a:spcPct val="100000"/>
              </a:lnSpc>
            </a:pPr>
            <a:r>
              <a:rPr kumimoji="1" lang="ja-JP" altLang="en-US" sz="3100" b="1" dirty="0">
                <a:highlight>
                  <a:srgbClr val="C0C0C0"/>
                </a:highlight>
                <a:latin typeface="BIZ UDPゴシック" panose="020B0400000000000000" pitchFamily="50" charset="-128"/>
                <a:ea typeface="BIZ UDPゴシック" panose="020B0400000000000000" pitchFamily="50" charset="-128"/>
              </a:rPr>
              <a:t>手順②</a:t>
            </a:r>
            <a:br>
              <a:rPr lang="en-US" altLang="ja-JP" sz="3100" b="1" dirty="0">
                <a:highlight>
                  <a:srgbClr val="C0C0C0"/>
                </a:highlight>
                <a:latin typeface="BIZ UDPゴシック" panose="020B0400000000000000" pitchFamily="50" charset="-128"/>
                <a:ea typeface="BIZ UDPゴシック" panose="020B0400000000000000" pitchFamily="50" charset="-128"/>
              </a:rPr>
            </a:br>
            <a:r>
              <a:rPr lang="ja-JP" altLang="en-US" sz="3100" b="1" dirty="0">
                <a:latin typeface="BIZ UDPゴシック" panose="020B0400000000000000" pitchFamily="50" charset="-128"/>
                <a:ea typeface="BIZ UDPゴシック" panose="020B0400000000000000" pitchFamily="50" charset="-128"/>
              </a:rPr>
              <a:t>ペット飼育場所の掲示</a:t>
            </a:r>
            <a:br>
              <a:rPr lang="ja-JP" altLang="en-US" sz="1138" dirty="0">
                <a:latin typeface="BIZ UDPゴシック" panose="020B0400000000000000" pitchFamily="50" charset="-128"/>
                <a:ea typeface="BIZ UDPゴシック" panose="020B0400000000000000" pitchFamily="50" charset="-128"/>
              </a:rPr>
            </a:br>
            <a:endParaRPr lang="ja-JP" altLang="en-US" sz="2925"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30DCCCD6-7439-BB66-03B5-BD447BDD315F}"/>
              </a:ext>
            </a:extLst>
          </p:cNvPr>
          <p:cNvSpPr>
            <a:spLocks noGrp="1"/>
          </p:cNvSpPr>
          <p:nvPr>
            <p:ph type="sldNum" sz="quarter" idx="12"/>
          </p:nvPr>
        </p:nvSpPr>
        <p:spPr/>
        <p:txBody>
          <a:bodyPr/>
          <a:lstStyle/>
          <a:p>
            <a:fld id="{845179B0-167E-442B-B347-71E4C1D61306}" type="slidenum">
              <a:rPr kumimoji="1" lang="ja-JP" altLang="en-US" smtClean="0"/>
              <a:t>4</a:t>
            </a:fld>
            <a:endParaRPr kumimoji="1" lang="ja-JP" altLang="en-US"/>
          </a:p>
        </p:txBody>
      </p:sp>
      <p:sp>
        <p:nvSpPr>
          <p:cNvPr id="8" name="テキスト ボックス 7">
            <a:extLst>
              <a:ext uri="{FF2B5EF4-FFF2-40B4-BE49-F238E27FC236}">
                <a16:creationId xmlns:a16="http://schemas.microsoft.com/office/drawing/2014/main" id="{E4122C60-21EE-FF01-D9B3-DECEFA3DD496}"/>
              </a:ext>
            </a:extLst>
          </p:cNvPr>
          <p:cNvSpPr txBox="1"/>
          <p:nvPr/>
        </p:nvSpPr>
        <p:spPr>
          <a:xfrm>
            <a:off x="340168" y="2506860"/>
            <a:ext cx="6177663" cy="7124514"/>
          </a:xfrm>
          <a:prstGeom prst="rect">
            <a:avLst/>
          </a:prstGeom>
          <a:noFill/>
        </p:spPr>
        <p:txBody>
          <a:bodyPr wrap="square">
            <a:spAutoFit/>
          </a:bodyPr>
          <a:lstStyle/>
          <a:p>
            <a:pPr>
              <a:spcBef>
                <a:spcPts val="600"/>
              </a:spcBef>
              <a:spcAft>
                <a:spcPts val="1200"/>
              </a:spcAft>
            </a:pPr>
            <a:r>
              <a:rPr lang="ja-JP" altLang="en-US" sz="2000" b="1" dirty="0">
                <a:latin typeface="BIZ UDPゴシック" panose="020B0400000000000000" pitchFamily="50" charset="-128"/>
                <a:ea typeface="BIZ UDPゴシック" panose="020B0400000000000000" pitchFamily="50" charset="-128"/>
              </a:rPr>
              <a:t>①関係者以外入らないよう仕切りを作り、ペット飼育</a:t>
            </a:r>
            <a:endParaRPr lang="en-US" altLang="ja-JP" sz="2000" b="1" dirty="0">
              <a:latin typeface="BIZ UDPゴシック" panose="020B0400000000000000" pitchFamily="50" charset="-128"/>
              <a:ea typeface="BIZ UDPゴシック" panose="020B0400000000000000" pitchFamily="50" charset="-128"/>
            </a:endParaRPr>
          </a:p>
          <a:p>
            <a:pPr>
              <a:lnSpc>
                <a:spcPct val="75000"/>
              </a:lnSpc>
            </a:pPr>
            <a:r>
              <a:rPr lang="ja-JP" altLang="en-US" sz="2000" b="1" dirty="0">
                <a:latin typeface="BIZ UDPゴシック" panose="020B0400000000000000" pitchFamily="50" charset="-128"/>
                <a:ea typeface="BIZ UDPゴシック" panose="020B0400000000000000" pitchFamily="50" charset="-128"/>
              </a:rPr>
              <a:t>場所（</a:t>
            </a:r>
            <a:r>
              <a:rPr lang="en-US" altLang="ja-JP" sz="2000" b="1" dirty="0">
                <a:latin typeface="BIZ UDPゴシック" panose="020B0400000000000000" pitchFamily="50" charset="-128"/>
                <a:ea typeface="BIZ UDPゴシック" panose="020B0400000000000000" pitchFamily="50" charset="-128"/>
              </a:rPr>
              <a:t>2-1</a:t>
            </a:r>
            <a:r>
              <a:rPr lang="ja-JP" altLang="en-US" sz="2000" b="1" dirty="0">
                <a:latin typeface="BIZ UDPゴシック" panose="020B0400000000000000" pitchFamily="50" charset="-128"/>
                <a:ea typeface="BIZ UDPゴシック" panose="020B0400000000000000" pitchFamily="50" charset="-128"/>
              </a:rPr>
              <a:t>）を掲示します。</a:t>
            </a:r>
            <a:endParaRPr lang="en-US" altLang="ja-JP" sz="2000" b="1" dirty="0">
              <a:latin typeface="BIZ UDPゴシック" panose="020B0400000000000000" pitchFamily="50" charset="-128"/>
              <a:ea typeface="BIZ UDPゴシック" panose="020B0400000000000000" pitchFamily="50" charset="-128"/>
            </a:endParaRPr>
          </a:p>
          <a:p>
            <a:pPr>
              <a:spcBef>
                <a:spcPts val="600"/>
              </a:spcBef>
            </a:pPr>
            <a:r>
              <a:rPr lang="ja-JP" altLang="en-US" sz="2000" b="1" dirty="0">
                <a:latin typeface="BIZ UDPゴシック" panose="020B0400000000000000" pitchFamily="50" charset="-128"/>
                <a:ea typeface="BIZ UDPゴシック" panose="020B0400000000000000" pitchFamily="50" charset="-128"/>
              </a:rPr>
              <a:t>　</a:t>
            </a:r>
            <a:r>
              <a:rPr lang="en-US" altLang="ja-JP" sz="2000" b="1" dirty="0">
                <a:latin typeface="BIZ UDPゴシック" panose="020B0400000000000000" pitchFamily="50" charset="-128"/>
                <a:ea typeface="BIZ UDPゴシック" panose="020B0400000000000000" pitchFamily="50" charset="-128"/>
              </a:rPr>
              <a:t>※</a:t>
            </a:r>
            <a:r>
              <a:rPr lang="ja-JP" altLang="en-US" sz="2000" b="1" dirty="0">
                <a:latin typeface="BIZ UDPゴシック" panose="020B0400000000000000" pitchFamily="50" charset="-128"/>
                <a:ea typeface="BIZ UDPゴシック" panose="020B0400000000000000" pitchFamily="50" charset="-128"/>
              </a:rPr>
              <a:t>ロープを張ったり、必要に応じて椅子などを使う。</a:t>
            </a:r>
            <a:endParaRPr lang="en-US" altLang="ja-JP" sz="2000" b="1" dirty="0">
              <a:latin typeface="BIZ UDPゴシック" panose="020B0400000000000000" pitchFamily="50" charset="-128"/>
              <a:ea typeface="BIZ UDPゴシック" panose="020B0400000000000000" pitchFamily="50" charset="-128"/>
            </a:endParaRPr>
          </a:p>
          <a:p>
            <a:pPr>
              <a:spcBef>
                <a:spcPts val="600"/>
              </a:spcBef>
            </a:pPr>
            <a:endParaRPr lang="en-US" altLang="ja-JP" sz="2000" dirty="0">
              <a:latin typeface="Meiryo UI" panose="020B0604030504040204" pitchFamily="50" charset="-128"/>
              <a:ea typeface="Meiryo UI" panose="020B0604030504040204" pitchFamily="50" charset="-128"/>
            </a:endParaRPr>
          </a:p>
          <a:p>
            <a:pPr>
              <a:spcBef>
                <a:spcPts val="600"/>
              </a:spcBef>
            </a:pPr>
            <a:endParaRPr lang="en-US" altLang="ja-JP" sz="2000" dirty="0">
              <a:latin typeface="Meiryo UI" panose="020B0604030504040204" pitchFamily="50" charset="-128"/>
              <a:ea typeface="Meiryo UI" panose="020B0604030504040204" pitchFamily="50" charset="-128"/>
            </a:endParaRPr>
          </a:p>
          <a:p>
            <a:pPr>
              <a:spcBef>
                <a:spcPts val="600"/>
              </a:spcBef>
            </a:pPr>
            <a:endParaRPr lang="en-US" altLang="ja-JP" sz="2000" dirty="0">
              <a:latin typeface="Meiryo UI" panose="020B0604030504040204" pitchFamily="50" charset="-128"/>
              <a:ea typeface="Meiryo UI" panose="020B0604030504040204" pitchFamily="50" charset="-128"/>
            </a:endParaRPr>
          </a:p>
          <a:p>
            <a:pPr>
              <a:spcBef>
                <a:spcPts val="600"/>
              </a:spcBef>
            </a:pPr>
            <a:endParaRPr lang="en-US" altLang="ja-JP" sz="2400" dirty="0">
              <a:latin typeface="Meiryo UI" panose="020B0604030504040204" pitchFamily="50" charset="-128"/>
              <a:ea typeface="Meiryo UI" panose="020B0604030504040204" pitchFamily="50" charset="-128"/>
            </a:endParaRPr>
          </a:p>
          <a:p>
            <a:endParaRPr lang="en-US" altLang="ja-JP" sz="2400" dirty="0">
              <a:latin typeface="Meiryo UI" panose="020B0604030504040204" pitchFamily="50" charset="-128"/>
              <a:ea typeface="Meiryo UI" panose="020B0604030504040204" pitchFamily="50" charset="-128"/>
            </a:endParaRPr>
          </a:p>
          <a:p>
            <a:pPr>
              <a:spcBef>
                <a:spcPts val="600"/>
              </a:spcBef>
            </a:pPr>
            <a:endParaRPr lang="en-US" altLang="ja-JP" sz="2400" dirty="0">
              <a:latin typeface="Meiryo UI" panose="020B0604030504040204" pitchFamily="50" charset="-128"/>
              <a:ea typeface="Meiryo UI" panose="020B0604030504040204" pitchFamily="50" charset="-128"/>
            </a:endParaRPr>
          </a:p>
          <a:p>
            <a:pPr>
              <a:spcBef>
                <a:spcPts val="600"/>
              </a:spcBef>
            </a:pPr>
            <a:endParaRPr lang="en-US" altLang="ja-JP" sz="2400" dirty="0">
              <a:latin typeface="Meiryo UI" panose="020B0604030504040204" pitchFamily="50" charset="-128"/>
              <a:ea typeface="Meiryo UI" panose="020B0604030504040204" pitchFamily="50" charset="-128"/>
            </a:endParaRPr>
          </a:p>
          <a:p>
            <a:pPr>
              <a:spcBef>
                <a:spcPts val="600"/>
              </a:spcBef>
            </a:pPr>
            <a:r>
              <a:rPr lang="ja-JP" altLang="en-US" sz="2000" b="1" dirty="0">
                <a:latin typeface="BIZ UDPゴシック" panose="020B0400000000000000" pitchFamily="50" charset="-128"/>
                <a:ea typeface="BIZ UDPゴシック" panose="020B0400000000000000" pitchFamily="50" charset="-128"/>
              </a:rPr>
              <a:t>②犬と猫それぞれの飼育場所の案内を掲示します。</a:t>
            </a:r>
            <a:endParaRPr lang="en-US" altLang="ja-JP" sz="2000" b="1" dirty="0">
              <a:latin typeface="BIZ UDPゴシック" panose="020B0400000000000000" pitchFamily="50" charset="-128"/>
              <a:ea typeface="BIZ UDPゴシック" panose="020B0400000000000000" pitchFamily="50" charset="-128"/>
            </a:endParaRPr>
          </a:p>
          <a:p>
            <a:pPr>
              <a:spcBef>
                <a:spcPts val="600"/>
              </a:spcBef>
            </a:pPr>
            <a:r>
              <a:rPr lang="ja-JP" altLang="en-US" sz="2000" b="1" dirty="0">
                <a:latin typeface="BIZ UDPゴシック" panose="020B0400000000000000" pitchFamily="50" charset="-128"/>
                <a:ea typeface="BIZ UDPゴシック" panose="020B0400000000000000" pitchFamily="50" charset="-128"/>
              </a:rPr>
              <a:t>（</a:t>
            </a:r>
            <a:r>
              <a:rPr lang="en-US" altLang="ja-JP" sz="2000" b="1" dirty="0">
                <a:latin typeface="BIZ UDPゴシック" panose="020B0400000000000000" pitchFamily="50" charset="-128"/>
                <a:ea typeface="BIZ UDPゴシック" panose="020B0400000000000000" pitchFamily="50" charset="-128"/>
              </a:rPr>
              <a:t>2-2</a:t>
            </a:r>
            <a:r>
              <a:rPr lang="ja-JP" altLang="en-US" sz="2000" b="1" dirty="0">
                <a:latin typeface="BIZ UDPゴシック" panose="020B0400000000000000" pitchFamily="50" charset="-128"/>
                <a:ea typeface="BIZ UDPゴシック" panose="020B0400000000000000" pitchFamily="50" charset="-128"/>
              </a:rPr>
              <a:t>、</a:t>
            </a:r>
            <a:r>
              <a:rPr lang="en-US" altLang="ja-JP" sz="2000" b="1" dirty="0">
                <a:latin typeface="BIZ UDPゴシック" panose="020B0400000000000000" pitchFamily="50" charset="-128"/>
                <a:ea typeface="BIZ UDPゴシック" panose="020B0400000000000000" pitchFamily="50" charset="-128"/>
              </a:rPr>
              <a:t>2-3</a:t>
            </a:r>
            <a:r>
              <a:rPr lang="ja-JP" altLang="en-US" sz="2000" b="1" dirty="0">
                <a:latin typeface="BIZ UDPゴシック" panose="020B0400000000000000" pitchFamily="50" charset="-128"/>
                <a:ea typeface="BIZ UDPゴシック" panose="020B0400000000000000" pitchFamily="50" charset="-128"/>
              </a:rPr>
              <a:t>）</a:t>
            </a:r>
            <a:endParaRPr lang="en-US" altLang="ja-JP" sz="2000" b="1" dirty="0">
              <a:latin typeface="BIZ UDPゴシック" panose="020B0400000000000000" pitchFamily="50" charset="-128"/>
              <a:ea typeface="BIZ UDPゴシック" panose="020B0400000000000000" pitchFamily="50" charset="-128"/>
            </a:endParaRPr>
          </a:p>
          <a:p>
            <a:endParaRPr lang="en-US" altLang="ja-JP" sz="2400" dirty="0">
              <a:latin typeface="Meiryo UI" panose="020B0604030504040204" pitchFamily="50" charset="-128"/>
              <a:ea typeface="Meiryo UI" panose="020B0604030504040204" pitchFamily="50" charset="-128"/>
            </a:endParaRPr>
          </a:p>
          <a:p>
            <a:endParaRPr lang="en-US" altLang="ja-JP" sz="2400" dirty="0">
              <a:latin typeface="Meiryo UI" panose="020B0604030504040204" pitchFamily="50" charset="-128"/>
              <a:ea typeface="Meiryo UI" panose="020B0604030504040204" pitchFamily="50" charset="-128"/>
            </a:endParaRPr>
          </a:p>
          <a:p>
            <a:endParaRPr lang="en-US" altLang="ja-JP" sz="2400" dirty="0">
              <a:latin typeface="Meiryo UI" panose="020B0604030504040204" pitchFamily="50" charset="-128"/>
              <a:ea typeface="Meiryo UI" panose="020B0604030504040204" pitchFamily="50" charset="-128"/>
            </a:endParaRPr>
          </a:p>
          <a:p>
            <a:endParaRPr lang="en-US" altLang="ja-JP" sz="2400" dirty="0">
              <a:latin typeface="Meiryo UI" panose="020B0604030504040204" pitchFamily="50" charset="-128"/>
              <a:ea typeface="Meiryo UI" panose="020B0604030504040204" pitchFamily="50" charset="-128"/>
            </a:endParaRPr>
          </a:p>
          <a:p>
            <a:endParaRPr lang="en-US" altLang="ja-JP" sz="2400" dirty="0">
              <a:latin typeface="Meiryo UI" panose="020B0604030504040204" pitchFamily="50" charset="-128"/>
              <a:ea typeface="Meiryo UI" panose="020B0604030504040204" pitchFamily="50" charset="-128"/>
            </a:endParaRPr>
          </a:p>
          <a:p>
            <a:pPr>
              <a:lnSpc>
                <a:spcPct val="150000"/>
              </a:lnSpc>
            </a:pPr>
            <a:endParaRPr lang="en-US" altLang="ja-JP" sz="2400" b="1" dirty="0">
              <a:latin typeface="Meiryo UI" panose="020B0604030504040204" pitchFamily="50" charset="-128"/>
              <a:ea typeface="Meiryo UI" panose="020B0604030504040204" pitchFamily="50" charset="-128"/>
            </a:endParaRPr>
          </a:p>
        </p:txBody>
      </p:sp>
      <p:sp>
        <p:nvSpPr>
          <p:cNvPr id="3" name="四角形: 角を丸くする 2">
            <a:extLst>
              <a:ext uri="{FF2B5EF4-FFF2-40B4-BE49-F238E27FC236}">
                <a16:creationId xmlns:a16="http://schemas.microsoft.com/office/drawing/2014/main" id="{8C29C72C-953E-AE5D-481E-B782FCFD2478}"/>
              </a:ext>
            </a:extLst>
          </p:cNvPr>
          <p:cNvSpPr/>
          <p:nvPr/>
        </p:nvSpPr>
        <p:spPr>
          <a:xfrm>
            <a:off x="190780" y="478145"/>
            <a:ext cx="6476438" cy="1424079"/>
          </a:xfrm>
          <a:prstGeom prst="round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pic>
        <p:nvPicPr>
          <p:cNvPr id="13" name="図 12" descr="テキスト&#10;&#10;自動的に生成された説明">
            <a:extLst>
              <a:ext uri="{FF2B5EF4-FFF2-40B4-BE49-F238E27FC236}">
                <a16:creationId xmlns:a16="http://schemas.microsoft.com/office/drawing/2014/main" id="{171391AF-D652-7434-D2B5-9584A2E3A0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269" y="8169666"/>
            <a:ext cx="2014537" cy="1133035"/>
          </a:xfrm>
          <a:prstGeom prst="rect">
            <a:avLst/>
          </a:prstGeom>
          <a:ln w="3175">
            <a:solidFill>
              <a:schemeClr val="tx1"/>
            </a:solidFill>
          </a:ln>
        </p:spPr>
      </p:pic>
      <p:pic>
        <p:nvPicPr>
          <p:cNvPr id="15" name="図 14" descr="テキスト&#10;&#10;自動的に生成された説明">
            <a:extLst>
              <a:ext uri="{FF2B5EF4-FFF2-40B4-BE49-F238E27FC236}">
                <a16:creationId xmlns:a16="http://schemas.microsoft.com/office/drawing/2014/main" id="{B1B780EE-5419-6F34-BB36-27C2EFA62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0515" y="8169666"/>
            <a:ext cx="2039751" cy="1147217"/>
          </a:xfrm>
          <a:prstGeom prst="rect">
            <a:avLst/>
          </a:prstGeom>
          <a:ln w="3175">
            <a:solidFill>
              <a:schemeClr val="tx1"/>
            </a:solidFill>
          </a:ln>
        </p:spPr>
      </p:pic>
      <p:sp>
        <p:nvSpPr>
          <p:cNvPr id="12" name="テキスト ボックス 11">
            <a:extLst>
              <a:ext uri="{FF2B5EF4-FFF2-40B4-BE49-F238E27FC236}">
                <a16:creationId xmlns:a16="http://schemas.microsoft.com/office/drawing/2014/main" id="{F91B9117-0962-D0FF-00F6-827E3010951E}"/>
              </a:ext>
            </a:extLst>
          </p:cNvPr>
          <p:cNvSpPr txBox="1"/>
          <p:nvPr/>
        </p:nvSpPr>
        <p:spPr>
          <a:xfrm>
            <a:off x="5111023" y="5784677"/>
            <a:ext cx="1331259" cy="261610"/>
          </a:xfrm>
          <a:prstGeom prst="rect">
            <a:avLst/>
          </a:prstGeom>
          <a:noFill/>
        </p:spPr>
        <p:txBody>
          <a:bodyPr wrap="square" rtlCol="0">
            <a:spAutoFit/>
          </a:bodyPr>
          <a:lstStyle/>
          <a:p>
            <a:r>
              <a:rPr kumimoji="1" lang="ja-JP" altLang="en-US" sz="1100" dirty="0"/>
              <a:t>イメージ画像</a:t>
            </a:r>
          </a:p>
        </p:txBody>
      </p:sp>
      <p:sp>
        <p:nvSpPr>
          <p:cNvPr id="9" name="テキスト ボックス 8">
            <a:extLst>
              <a:ext uri="{FF2B5EF4-FFF2-40B4-BE49-F238E27FC236}">
                <a16:creationId xmlns:a16="http://schemas.microsoft.com/office/drawing/2014/main" id="{CF0EEF27-02EE-EC02-289B-96AFC6009952}"/>
              </a:ext>
            </a:extLst>
          </p:cNvPr>
          <p:cNvSpPr txBox="1"/>
          <p:nvPr/>
        </p:nvSpPr>
        <p:spPr>
          <a:xfrm>
            <a:off x="1622581" y="7561378"/>
            <a:ext cx="528034" cy="369332"/>
          </a:xfrm>
          <a:prstGeom prst="rect">
            <a:avLst/>
          </a:prstGeom>
          <a:noFill/>
          <a:ln w="12700">
            <a:solidFill>
              <a:schemeClr val="tx1"/>
            </a:solidFill>
          </a:ln>
        </p:spPr>
        <p:txBody>
          <a:bodyPr wrap="square" rtlCol="0">
            <a:spAutoFit/>
          </a:bodyPr>
          <a:lstStyle/>
          <a:p>
            <a:pPr>
              <a:spcBef>
                <a:spcPts val="1200"/>
              </a:spcBef>
            </a:pPr>
            <a:r>
              <a:rPr kumimoji="1" lang="en-US" altLang="ja-JP" b="1" dirty="0"/>
              <a:t>2-2</a:t>
            </a:r>
            <a:endParaRPr kumimoji="1" lang="ja-JP" altLang="en-US" b="1" dirty="0"/>
          </a:p>
        </p:txBody>
      </p:sp>
      <p:sp>
        <p:nvSpPr>
          <p:cNvPr id="14" name="テキスト ボックス 13">
            <a:extLst>
              <a:ext uri="{FF2B5EF4-FFF2-40B4-BE49-F238E27FC236}">
                <a16:creationId xmlns:a16="http://schemas.microsoft.com/office/drawing/2014/main" id="{B3E40C30-974F-95F1-FF4B-C91BC6F3BDCB}"/>
              </a:ext>
            </a:extLst>
          </p:cNvPr>
          <p:cNvSpPr txBox="1"/>
          <p:nvPr/>
        </p:nvSpPr>
        <p:spPr>
          <a:xfrm>
            <a:off x="4694349" y="7561378"/>
            <a:ext cx="528034" cy="369332"/>
          </a:xfrm>
          <a:prstGeom prst="rect">
            <a:avLst/>
          </a:prstGeom>
          <a:noFill/>
          <a:ln w="12700">
            <a:solidFill>
              <a:schemeClr val="tx1"/>
            </a:solidFill>
          </a:ln>
        </p:spPr>
        <p:txBody>
          <a:bodyPr wrap="square" rtlCol="0">
            <a:spAutoFit/>
          </a:bodyPr>
          <a:lstStyle/>
          <a:p>
            <a:pPr>
              <a:spcBef>
                <a:spcPts val="1200"/>
              </a:spcBef>
            </a:pPr>
            <a:r>
              <a:rPr kumimoji="1" lang="en-US" altLang="ja-JP" b="1" dirty="0"/>
              <a:t>2-3</a:t>
            </a:r>
            <a:endParaRPr kumimoji="1" lang="ja-JP" altLang="en-US" b="1" dirty="0"/>
          </a:p>
        </p:txBody>
      </p:sp>
      <p:pic>
        <p:nvPicPr>
          <p:cNvPr id="19" name="図 18" descr="屋外, オレンジ, 草, テント が含まれている画像&#10;&#10;自動的に生成された説明">
            <a:extLst>
              <a:ext uri="{FF2B5EF4-FFF2-40B4-BE49-F238E27FC236}">
                <a16:creationId xmlns:a16="http://schemas.microsoft.com/office/drawing/2014/main" id="{F7B12333-38E9-E536-58D7-01D2399FF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8267" y="3944012"/>
            <a:ext cx="2711999" cy="1807999"/>
          </a:xfrm>
          <a:prstGeom prst="rect">
            <a:avLst/>
          </a:prstGeom>
        </p:spPr>
      </p:pic>
      <p:pic>
        <p:nvPicPr>
          <p:cNvPr id="17" name="図 16" descr="テキスト&#10;&#10;自動的に生成された説明">
            <a:extLst>
              <a:ext uri="{FF2B5EF4-FFF2-40B4-BE49-F238E27FC236}">
                <a16:creationId xmlns:a16="http://schemas.microsoft.com/office/drawing/2014/main" id="{DE2CDF58-B5BC-3614-56EC-4963D572BD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733" y="4615179"/>
            <a:ext cx="2014537" cy="1133038"/>
          </a:xfrm>
          <a:prstGeom prst="rect">
            <a:avLst/>
          </a:prstGeom>
          <a:ln w="3175">
            <a:solidFill>
              <a:schemeClr val="tx1"/>
            </a:solidFill>
          </a:ln>
        </p:spPr>
      </p:pic>
      <p:pic>
        <p:nvPicPr>
          <p:cNvPr id="22" name="図 21" descr="テキスト&#10;&#10;自動的に生成された説明">
            <a:extLst>
              <a:ext uri="{FF2B5EF4-FFF2-40B4-BE49-F238E27FC236}">
                <a16:creationId xmlns:a16="http://schemas.microsoft.com/office/drawing/2014/main" id="{5E259BA2-F4E3-C1C1-11E6-CB4862C786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2084" y="5234345"/>
            <a:ext cx="619161" cy="348235"/>
          </a:xfrm>
          <a:prstGeom prst="rect">
            <a:avLst/>
          </a:prstGeom>
          <a:ln w="3175">
            <a:solidFill>
              <a:schemeClr val="tx1"/>
            </a:solidFill>
          </a:ln>
        </p:spPr>
      </p:pic>
      <p:sp>
        <p:nvSpPr>
          <p:cNvPr id="24" name="テキスト ボックス 23">
            <a:extLst>
              <a:ext uri="{FF2B5EF4-FFF2-40B4-BE49-F238E27FC236}">
                <a16:creationId xmlns:a16="http://schemas.microsoft.com/office/drawing/2014/main" id="{343123A5-C948-892C-B176-EA008CA39492}"/>
              </a:ext>
            </a:extLst>
          </p:cNvPr>
          <p:cNvSpPr txBox="1"/>
          <p:nvPr/>
        </p:nvSpPr>
        <p:spPr>
          <a:xfrm>
            <a:off x="1622581" y="3970501"/>
            <a:ext cx="528034" cy="369332"/>
          </a:xfrm>
          <a:prstGeom prst="rect">
            <a:avLst/>
          </a:prstGeom>
          <a:noFill/>
          <a:ln w="12700">
            <a:solidFill>
              <a:schemeClr val="tx1"/>
            </a:solidFill>
          </a:ln>
        </p:spPr>
        <p:txBody>
          <a:bodyPr wrap="square" rtlCol="0">
            <a:spAutoFit/>
          </a:bodyPr>
          <a:lstStyle/>
          <a:p>
            <a:pPr>
              <a:spcBef>
                <a:spcPts val="1200"/>
              </a:spcBef>
            </a:pPr>
            <a:r>
              <a:rPr kumimoji="1" lang="en-US" altLang="ja-JP" b="1" dirty="0"/>
              <a:t>2-1</a:t>
            </a:r>
            <a:endParaRPr kumimoji="1" lang="ja-JP" altLang="en-US" b="1" dirty="0"/>
          </a:p>
        </p:txBody>
      </p:sp>
    </p:spTree>
    <p:extLst>
      <p:ext uri="{BB962C8B-B14F-4D97-AF65-F5344CB8AC3E}">
        <p14:creationId xmlns:p14="http://schemas.microsoft.com/office/powerpoint/2010/main" val="2438725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F62697-2537-F133-5701-453EA242A39C}"/>
              </a:ext>
            </a:extLst>
          </p:cNvPr>
          <p:cNvSpPr>
            <a:spLocks noGrp="1"/>
          </p:cNvSpPr>
          <p:nvPr>
            <p:ph type="title"/>
          </p:nvPr>
        </p:nvSpPr>
        <p:spPr>
          <a:xfrm>
            <a:off x="342312" y="504969"/>
            <a:ext cx="8543925" cy="1077020"/>
          </a:xfrm>
        </p:spPr>
        <p:txBody>
          <a:bodyPr>
            <a:normAutofit fontScale="90000"/>
          </a:bodyPr>
          <a:lstStyle/>
          <a:p>
            <a:pPr>
              <a:lnSpc>
                <a:spcPct val="100000"/>
              </a:lnSpc>
            </a:pPr>
            <a:r>
              <a:rPr kumimoji="1" lang="ja-JP" altLang="en-US" sz="2800" b="1" dirty="0">
                <a:highlight>
                  <a:srgbClr val="C0C0C0"/>
                </a:highlight>
                <a:latin typeface="BIZ UDPゴシック" panose="020B0400000000000000" pitchFamily="50" charset="-128"/>
                <a:ea typeface="BIZ UDPゴシック" panose="020B0400000000000000" pitchFamily="50" charset="-128"/>
              </a:rPr>
              <a:t>手順③</a:t>
            </a:r>
            <a:br>
              <a:rPr kumimoji="1" lang="ja-JP" altLang="en-US" sz="3100" dirty="0">
                <a:latin typeface="BIZ UDPゴシック" panose="020B0400000000000000" pitchFamily="50" charset="-128"/>
                <a:ea typeface="BIZ UDPゴシック" panose="020B0400000000000000" pitchFamily="50" charset="-128"/>
              </a:rPr>
            </a:br>
            <a:r>
              <a:rPr kumimoji="1" lang="ja-JP" altLang="en-US" sz="2800" b="1" dirty="0">
                <a:latin typeface="BIZ UDPゴシック" panose="020B0400000000000000" pitchFamily="50" charset="-128"/>
                <a:ea typeface="BIZ UDPゴシック" panose="020B0400000000000000" pitchFamily="50" charset="-128"/>
              </a:rPr>
              <a:t>ペット飼育場所の案内地図を作成</a:t>
            </a:r>
            <a:br>
              <a:rPr kumimoji="1" lang="en-US" altLang="ja-JP" sz="2800" b="1" dirty="0">
                <a:latin typeface="BIZ UDPゴシック" panose="020B0400000000000000" pitchFamily="50" charset="-128"/>
                <a:ea typeface="BIZ UDPゴシック" panose="020B0400000000000000" pitchFamily="50" charset="-128"/>
              </a:rPr>
            </a:br>
            <a:endParaRPr lang="ja-JP" altLang="en-US" sz="2800" dirty="0">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22DD58A5-533A-FE9B-39C8-A89735A762CC}"/>
              </a:ext>
            </a:extLst>
          </p:cNvPr>
          <p:cNvSpPr>
            <a:spLocks noGrp="1"/>
          </p:cNvSpPr>
          <p:nvPr>
            <p:ph idx="1"/>
          </p:nvPr>
        </p:nvSpPr>
        <p:spPr>
          <a:xfrm>
            <a:off x="531158" y="2302177"/>
            <a:ext cx="5895400" cy="1959854"/>
          </a:xfrm>
        </p:spPr>
        <p:txBody>
          <a:bodyPr>
            <a:normAutofit/>
          </a:bodyPr>
          <a:lstStyle/>
          <a:p>
            <a:pPr marL="0" indent="0">
              <a:lnSpc>
                <a:spcPct val="120000"/>
              </a:lnSpc>
              <a:spcBef>
                <a:spcPts val="600"/>
              </a:spcBef>
              <a:spcAft>
                <a:spcPts val="600"/>
              </a:spcAft>
              <a:buNone/>
            </a:pPr>
            <a:r>
              <a:rPr lang="ja-JP" altLang="en-US" sz="2000" b="1" dirty="0">
                <a:latin typeface="BIZ UDPゴシック" panose="020B0400000000000000" pitchFamily="50" charset="-128"/>
                <a:ea typeface="BIZ UDPゴシック" panose="020B0400000000000000" pitchFamily="50" charset="-128"/>
              </a:rPr>
              <a:t>①後から同行避難された方に、受付で案内するためのペット飼育場所への案内地図</a:t>
            </a:r>
            <a:r>
              <a:rPr lang="en-US" altLang="ja-JP" sz="2000" b="1" dirty="0">
                <a:latin typeface="BIZ UDPゴシック" panose="020B0400000000000000" pitchFamily="50" charset="-128"/>
                <a:ea typeface="BIZ UDPゴシック" panose="020B0400000000000000" pitchFamily="50" charset="-128"/>
              </a:rPr>
              <a:t>(3-1)</a:t>
            </a:r>
            <a:r>
              <a:rPr lang="ja-JP" altLang="en-US" sz="2000" b="1" dirty="0">
                <a:latin typeface="BIZ UDPゴシック" panose="020B0400000000000000" pitchFamily="50" charset="-128"/>
                <a:ea typeface="BIZ UDPゴシック" panose="020B0400000000000000" pitchFamily="50" charset="-128"/>
              </a:rPr>
              <a:t>を作成します。</a:t>
            </a:r>
            <a:endParaRPr lang="en-US" altLang="ja-JP" sz="2000" b="1" dirty="0">
              <a:latin typeface="BIZ UDPゴシック" panose="020B0400000000000000" pitchFamily="50" charset="-128"/>
              <a:ea typeface="BIZ UDPゴシック" panose="020B0400000000000000" pitchFamily="50" charset="-128"/>
            </a:endParaRPr>
          </a:p>
        </p:txBody>
      </p:sp>
      <p:sp>
        <p:nvSpPr>
          <p:cNvPr id="5" name="四角形: 角を丸くする 4">
            <a:extLst>
              <a:ext uri="{FF2B5EF4-FFF2-40B4-BE49-F238E27FC236}">
                <a16:creationId xmlns:a16="http://schemas.microsoft.com/office/drawing/2014/main" id="{7A31907E-E1AD-8C81-5EED-96BD2990F582}"/>
              </a:ext>
            </a:extLst>
          </p:cNvPr>
          <p:cNvSpPr/>
          <p:nvPr/>
        </p:nvSpPr>
        <p:spPr>
          <a:xfrm>
            <a:off x="228598" y="484301"/>
            <a:ext cx="6400800" cy="1434352"/>
          </a:xfrm>
          <a:prstGeom prst="round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grpSp>
        <p:nvGrpSpPr>
          <p:cNvPr id="4" name="グループ化 3">
            <a:extLst>
              <a:ext uri="{FF2B5EF4-FFF2-40B4-BE49-F238E27FC236}">
                <a16:creationId xmlns:a16="http://schemas.microsoft.com/office/drawing/2014/main" id="{F2BCE5ED-5CED-DE3D-E2E7-AC32B4DDF3E2}"/>
              </a:ext>
            </a:extLst>
          </p:cNvPr>
          <p:cNvGrpSpPr/>
          <p:nvPr/>
        </p:nvGrpSpPr>
        <p:grpSpPr>
          <a:xfrm>
            <a:off x="1132743" y="4375322"/>
            <a:ext cx="4335008" cy="2227184"/>
            <a:chOff x="-221733" y="3926818"/>
            <a:chExt cx="6215424" cy="3137095"/>
          </a:xfrm>
        </p:grpSpPr>
        <p:sp>
          <p:nvSpPr>
            <p:cNvPr id="6" name="タイトル 1">
              <a:extLst>
                <a:ext uri="{FF2B5EF4-FFF2-40B4-BE49-F238E27FC236}">
                  <a16:creationId xmlns:a16="http://schemas.microsoft.com/office/drawing/2014/main" id="{DCFBD83A-E8FE-83D2-CB28-46F8F42F1BC2}"/>
                </a:ext>
              </a:extLst>
            </p:cNvPr>
            <p:cNvSpPr txBox="1">
              <a:spLocks/>
            </p:cNvSpPr>
            <p:nvPr/>
          </p:nvSpPr>
          <p:spPr>
            <a:xfrm>
              <a:off x="663720" y="4157993"/>
              <a:ext cx="5329971" cy="82812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nSpc>
                  <a:spcPts val="1800"/>
                </a:lnSpc>
              </a:pPr>
              <a:r>
                <a:rPr lang="ja-JP" altLang="en-US" sz="3200" b="1" dirty="0">
                  <a:solidFill>
                    <a:srgbClr val="FF0000"/>
                  </a:solidFill>
                  <a:latin typeface="+mn-ea"/>
                  <a:ea typeface="+mn-ea"/>
                </a:rPr>
                <a:t>　</a:t>
              </a:r>
              <a:r>
                <a:rPr lang="ja-JP" altLang="en-US" sz="2400" b="1" dirty="0">
                  <a:solidFill>
                    <a:srgbClr val="FF0000"/>
                  </a:solidFill>
                  <a:latin typeface="+mn-ea"/>
                  <a:ea typeface="+mn-ea"/>
                </a:rPr>
                <a:t>ペット同行避難の方へ</a:t>
              </a:r>
              <a:br>
                <a:rPr lang="en-US" altLang="ja-JP" sz="3200" b="1" dirty="0">
                  <a:solidFill>
                    <a:srgbClr val="FF0000"/>
                  </a:solidFill>
                </a:rPr>
              </a:br>
              <a:r>
                <a:rPr lang="ja-JP" altLang="en-US" sz="3200" b="1" dirty="0">
                  <a:solidFill>
                    <a:srgbClr val="FF0000"/>
                  </a:solidFill>
                </a:rPr>
                <a:t>　</a:t>
              </a:r>
              <a:r>
                <a:rPr lang="ja-JP" altLang="en-US" sz="1800" b="1" dirty="0">
                  <a:latin typeface="+mn-ea"/>
                  <a:ea typeface="+mn-ea"/>
                </a:rPr>
                <a:t>ペットの飼育場所はここです</a:t>
              </a:r>
              <a:br>
                <a:rPr lang="ja-JP" altLang="en-US" sz="1800" b="1" dirty="0">
                  <a:solidFill>
                    <a:srgbClr val="FF0000"/>
                  </a:solidFill>
                </a:rPr>
              </a:br>
              <a:endParaRPr lang="ja-JP" altLang="en-US" sz="1800" b="1" dirty="0">
                <a:solidFill>
                  <a:srgbClr val="FF0000"/>
                </a:solidFill>
              </a:endParaRPr>
            </a:p>
          </p:txBody>
        </p:sp>
        <p:grpSp>
          <p:nvGrpSpPr>
            <p:cNvPr id="7" name="グループ化 6">
              <a:extLst>
                <a:ext uri="{FF2B5EF4-FFF2-40B4-BE49-F238E27FC236}">
                  <a16:creationId xmlns:a16="http://schemas.microsoft.com/office/drawing/2014/main" id="{60725B53-DBEA-7302-DEA2-F4B764A5D085}"/>
                </a:ext>
              </a:extLst>
            </p:cNvPr>
            <p:cNvGrpSpPr/>
            <p:nvPr/>
          </p:nvGrpSpPr>
          <p:grpSpPr>
            <a:xfrm>
              <a:off x="-221733" y="3933092"/>
              <a:ext cx="5848012" cy="3039940"/>
              <a:chOff x="-4828036" y="1503734"/>
              <a:chExt cx="11796975" cy="6617987"/>
            </a:xfrm>
          </p:grpSpPr>
          <p:sp>
            <p:nvSpPr>
              <p:cNvPr id="8" name="正方形/長方形 7">
                <a:extLst>
                  <a:ext uri="{FF2B5EF4-FFF2-40B4-BE49-F238E27FC236}">
                    <a16:creationId xmlns:a16="http://schemas.microsoft.com/office/drawing/2014/main" id="{A92FFCBC-163C-FD47-3F8F-87B68A833954}"/>
                  </a:ext>
                </a:extLst>
              </p:cNvPr>
              <p:cNvSpPr/>
              <p:nvPr/>
            </p:nvSpPr>
            <p:spPr>
              <a:xfrm>
                <a:off x="-909077" y="3261486"/>
                <a:ext cx="7878016" cy="426343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9" name="正方形/長方形 8">
                <a:extLst>
                  <a:ext uri="{FF2B5EF4-FFF2-40B4-BE49-F238E27FC236}">
                    <a16:creationId xmlns:a16="http://schemas.microsoft.com/office/drawing/2014/main" id="{EEAA0B98-0E2D-0E9B-3B1E-4B9F5ECF0F98}"/>
                  </a:ext>
                </a:extLst>
              </p:cNvPr>
              <p:cNvSpPr/>
              <p:nvPr/>
            </p:nvSpPr>
            <p:spPr>
              <a:xfrm>
                <a:off x="-413944" y="6110168"/>
                <a:ext cx="1593080" cy="1263531"/>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100" b="1" dirty="0">
                    <a:solidFill>
                      <a:schemeClr val="tx1"/>
                    </a:solidFill>
                  </a:rPr>
                  <a:t>体育館</a:t>
                </a:r>
              </a:p>
            </p:txBody>
          </p:sp>
          <p:sp>
            <p:nvSpPr>
              <p:cNvPr id="10" name="正方形/長方形 9">
                <a:extLst>
                  <a:ext uri="{FF2B5EF4-FFF2-40B4-BE49-F238E27FC236}">
                    <a16:creationId xmlns:a16="http://schemas.microsoft.com/office/drawing/2014/main" id="{283254F3-B3F9-307A-1698-5F8FE845B802}"/>
                  </a:ext>
                </a:extLst>
              </p:cNvPr>
              <p:cNvSpPr/>
              <p:nvPr/>
            </p:nvSpPr>
            <p:spPr>
              <a:xfrm>
                <a:off x="5407288" y="3796194"/>
                <a:ext cx="1530885" cy="129084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600" dirty="0">
                    <a:solidFill>
                      <a:schemeClr val="tx1"/>
                    </a:solidFill>
                  </a:rPr>
                  <a:t>ペットの</a:t>
                </a:r>
                <a:endParaRPr lang="en-US" altLang="ja-JP" sz="600" dirty="0">
                  <a:solidFill>
                    <a:schemeClr val="tx1"/>
                  </a:solidFill>
                </a:endParaRPr>
              </a:p>
              <a:p>
                <a:pPr algn="ctr"/>
                <a:r>
                  <a:rPr lang="ja-JP" altLang="en-US" sz="600" dirty="0">
                    <a:solidFill>
                      <a:schemeClr val="tx1"/>
                    </a:solidFill>
                  </a:rPr>
                  <a:t>飼育</a:t>
                </a:r>
                <a:endParaRPr lang="en-US" altLang="ja-JP" sz="600" dirty="0">
                  <a:solidFill>
                    <a:schemeClr val="tx1"/>
                  </a:solidFill>
                </a:endParaRPr>
              </a:p>
              <a:p>
                <a:pPr algn="ctr"/>
                <a:r>
                  <a:rPr lang="ja-JP" altLang="en-US" sz="600" dirty="0">
                    <a:solidFill>
                      <a:schemeClr val="tx1"/>
                    </a:solidFill>
                  </a:rPr>
                  <a:t>スペース</a:t>
                </a:r>
              </a:p>
            </p:txBody>
          </p:sp>
          <p:sp>
            <p:nvSpPr>
              <p:cNvPr id="11" name="テキスト ボックス 10">
                <a:extLst>
                  <a:ext uri="{FF2B5EF4-FFF2-40B4-BE49-F238E27FC236}">
                    <a16:creationId xmlns:a16="http://schemas.microsoft.com/office/drawing/2014/main" id="{1B5165F7-E8E6-CA06-85F4-05D1F721BB02}"/>
                  </a:ext>
                </a:extLst>
              </p:cNvPr>
              <p:cNvSpPr txBox="1"/>
              <p:nvPr/>
            </p:nvSpPr>
            <p:spPr>
              <a:xfrm>
                <a:off x="-241116" y="7430610"/>
                <a:ext cx="1129201" cy="691111"/>
              </a:xfrm>
              <a:prstGeom prst="rect">
                <a:avLst/>
              </a:prstGeom>
              <a:noFill/>
            </p:spPr>
            <p:txBody>
              <a:bodyPr wrap="none" rtlCol="0">
                <a:spAutoFit/>
              </a:bodyPr>
              <a:lstStyle/>
              <a:p>
                <a:r>
                  <a:rPr lang="ja-JP" altLang="en-US" sz="1463" b="1" dirty="0"/>
                  <a:t>受付</a:t>
                </a:r>
              </a:p>
            </p:txBody>
          </p:sp>
          <p:sp>
            <p:nvSpPr>
              <p:cNvPr id="12" name="テキスト ボックス 11">
                <a:extLst>
                  <a:ext uri="{FF2B5EF4-FFF2-40B4-BE49-F238E27FC236}">
                    <a16:creationId xmlns:a16="http://schemas.microsoft.com/office/drawing/2014/main" id="{96D94221-D2B7-7F9F-2450-2689880C255C}"/>
                  </a:ext>
                </a:extLst>
              </p:cNvPr>
              <p:cNvSpPr txBox="1"/>
              <p:nvPr/>
            </p:nvSpPr>
            <p:spPr>
              <a:xfrm>
                <a:off x="5612982" y="4849066"/>
                <a:ext cx="372651" cy="691112"/>
              </a:xfrm>
              <a:prstGeom prst="rect">
                <a:avLst/>
              </a:prstGeom>
              <a:noFill/>
            </p:spPr>
            <p:txBody>
              <a:bodyPr wrap="none" rtlCol="0">
                <a:spAutoFit/>
              </a:bodyPr>
              <a:lstStyle/>
              <a:p>
                <a:endParaRPr lang="ja-JP" altLang="en-US" sz="1463" b="1" dirty="0"/>
              </a:p>
            </p:txBody>
          </p:sp>
          <p:sp>
            <p:nvSpPr>
              <p:cNvPr id="13" name="楕円 12">
                <a:extLst>
                  <a:ext uri="{FF2B5EF4-FFF2-40B4-BE49-F238E27FC236}">
                    <a16:creationId xmlns:a16="http://schemas.microsoft.com/office/drawing/2014/main" id="{1ABEC487-16B4-1F6D-205B-44FDF0FF1DE8}"/>
                  </a:ext>
                </a:extLst>
              </p:cNvPr>
              <p:cNvSpPr/>
              <p:nvPr/>
            </p:nvSpPr>
            <p:spPr>
              <a:xfrm>
                <a:off x="-650613" y="3526940"/>
                <a:ext cx="5701217" cy="197964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63" dirty="0"/>
                  <a:t>グラウンド</a:t>
                </a:r>
              </a:p>
            </p:txBody>
          </p:sp>
          <p:sp>
            <p:nvSpPr>
              <p:cNvPr id="14" name="テキスト ボックス 13">
                <a:extLst>
                  <a:ext uri="{FF2B5EF4-FFF2-40B4-BE49-F238E27FC236}">
                    <a16:creationId xmlns:a16="http://schemas.microsoft.com/office/drawing/2014/main" id="{DB311C0D-7AC8-1533-39D7-8A4283590EFA}"/>
                  </a:ext>
                </a:extLst>
              </p:cNvPr>
              <p:cNvSpPr txBox="1"/>
              <p:nvPr/>
            </p:nvSpPr>
            <p:spPr>
              <a:xfrm>
                <a:off x="-4828036" y="1503734"/>
                <a:ext cx="2190830" cy="1226907"/>
              </a:xfrm>
              <a:prstGeom prst="rect">
                <a:avLst/>
              </a:prstGeom>
              <a:solidFill>
                <a:schemeClr val="bg1"/>
              </a:solidFill>
              <a:ln w="57150">
                <a:solidFill>
                  <a:srgbClr val="C00000"/>
                </a:solidFill>
              </a:ln>
            </p:spPr>
            <p:txBody>
              <a:bodyPr wrap="square" rtlCol="0">
                <a:spAutoFit/>
              </a:bodyPr>
              <a:lstStyle/>
              <a:p>
                <a:r>
                  <a:rPr lang="ja-JP" altLang="en-US" sz="2000" b="1" dirty="0">
                    <a:solidFill>
                      <a:srgbClr val="FF0000"/>
                    </a:solidFill>
                  </a:rPr>
                  <a:t>見本</a:t>
                </a:r>
              </a:p>
            </p:txBody>
          </p:sp>
          <p:sp>
            <p:nvSpPr>
              <p:cNvPr id="15" name="正方形/長方形 14">
                <a:extLst>
                  <a:ext uri="{FF2B5EF4-FFF2-40B4-BE49-F238E27FC236}">
                    <a16:creationId xmlns:a16="http://schemas.microsoft.com/office/drawing/2014/main" id="{4C567C05-4968-432D-3381-1D144C7829E8}"/>
                  </a:ext>
                </a:extLst>
              </p:cNvPr>
              <p:cNvSpPr/>
              <p:nvPr/>
            </p:nvSpPr>
            <p:spPr>
              <a:xfrm>
                <a:off x="5841205" y="5886254"/>
                <a:ext cx="663045" cy="1449784"/>
              </a:xfrm>
              <a:prstGeom prst="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16" name="四角形: 上の 2 つの角を切り取る 15">
                <a:extLst>
                  <a:ext uri="{FF2B5EF4-FFF2-40B4-BE49-F238E27FC236}">
                    <a16:creationId xmlns:a16="http://schemas.microsoft.com/office/drawing/2014/main" id="{662CA39A-CA54-DA4F-CABE-B92C21F2D0B9}"/>
                  </a:ext>
                </a:extLst>
              </p:cNvPr>
              <p:cNvSpPr/>
              <p:nvPr/>
            </p:nvSpPr>
            <p:spPr>
              <a:xfrm>
                <a:off x="1710748" y="6301236"/>
                <a:ext cx="3369788" cy="1048214"/>
              </a:xfrm>
              <a:prstGeom prst="snip2Same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63" b="1" dirty="0">
                    <a:solidFill>
                      <a:schemeClr val="tx1"/>
                    </a:solidFill>
                  </a:rPr>
                  <a:t>校舎</a:t>
                </a:r>
              </a:p>
            </p:txBody>
          </p:sp>
        </p:grpSp>
        <p:sp>
          <p:nvSpPr>
            <p:cNvPr id="17" name="正方形/長方形 16">
              <a:extLst>
                <a:ext uri="{FF2B5EF4-FFF2-40B4-BE49-F238E27FC236}">
                  <a16:creationId xmlns:a16="http://schemas.microsoft.com/office/drawing/2014/main" id="{9DB4B5DB-E070-173E-AF9F-0C404D019FF9}"/>
                </a:ext>
              </a:extLst>
            </p:cNvPr>
            <p:cNvSpPr/>
            <p:nvPr/>
          </p:nvSpPr>
          <p:spPr>
            <a:xfrm>
              <a:off x="968188" y="3926818"/>
              <a:ext cx="4921623" cy="3137095"/>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9" name="コネクタ: カギ線 18">
            <a:extLst>
              <a:ext uri="{FF2B5EF4-FFF2-40B4-BE49-F238E27FC236}">
                <a16:creationId xmlns:a16="http://schemas.microsoft.com/office/drawing/2014/main" id="{A55CC2E5-CCE3-EE7C-1271-2CA0700660B5}"/>
              </a:ext>
            </a:extLst>
          </p:cNvPr>
          <p:cNvCxnSpPr>
            <a:cxnSpLocks/>
          </p:cNvCxnSpPr>
          <p:nvPr/>
        </p:nvCxnSpPr>
        <p:spPr>
          <a:xfrm flipV="1">
            <a:off x="3162318" y="5386377"/>
            <a:ext cx="2038541" cy="1115850"/>
          </a:xfrm>
          <a:prstGeom prst="bentConnector3">
            <a:avLst>
              <a:gd name="adj1" fmla="val 111214"/>
            </a:avLst>
          </a:prstGeom>
          <a:ln w="34925">
            <a:solidFill>
              <a:srgbClr val="C00000"/>
            </a:solidFill>
            <a:tailEnd type="triangle"/>
          </a:ln>
        </p:spPr>
        <p:style>
          <a:lnRef idx="2">
            <a:schemeClr val="accent1"/>
          </a:lnRef>
          <a:fillRef idx="0">
            <a:schemeClr val="accent1"/>
          </a:fillRef>
          <a:effectRef idx="1">
            <a:schemeClr val="accent1"/>
          </a:effectRef>
          <a:fontRef idx="minor">
            <a:schemeClr val="tx1"/>
          </a:fontRef>
        </p:style>
      </p:cxnSp>
      <p:pic>
        <p:nvPicPr>
          <p:cNvPr id="21" name="図 20" descr="テキスト&#10;&#10;低い精度で自動的に生成された説明">
            <a:extLst>
              <a:ext uri="{FF2B5EF4-FFF2-40B4-BE49-F238E27FC236}">
                <a16:creationId xmlns:a16="http://schemas.microsoft.com/office/drawing/2014/main" id="{7FA35BCD-CDD4-34D0-0AA6-BAB2749DA2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400" y="7206731"/>
            <a:ext cx="3841351" cy="2160490"/>
          </a:xfrm>
          <a:prstGeom prst="rect">
            <a:avLst/>
          </a:prstGeom>
          <a:ln w="3175">
            <a:solidFill>
              <a:schemeClr val="tx1"/>
            </a:solidFill>
          </a:ln>
        </p:spPr>
      </p:pic>
      <p:sp>
        <p:nvSpPr>
          <p:cNvPr id="18" name="テキスト ボックス 17">
            <a:extLst>
              <a:ext uri="{FF2B5EF4-FFF2-40B4-BE49-F238E27FC236}">
                <a16:creationId xmlns:a16="http://schemas.microsoft.com/office/drawing/2014/main" id="{D1765E51-4B69-8A83-363C-2E2BBE10D7C0}"/>
              </a:ext>
            </a:extLst>
          </p:cNvPr>
          <p:cNvSpPr txBox="1"/>
          <p:nvPr/>
        </p:nvSpPr>
        <p:spPr>
          <a:xfrm>
            <a:off x="3129482" y="6766629"/>
            <a:ext cx="528034" cy="369332"/>
          </a:xfrm>
          <a:prstGeom prst="rect">
            <a:avLst/>
          </a:prstGeom>
          <a:noFill/>
          <a:ln w="12700">
            <a:solidFill>
              <a:schemeClr val="tx1"/>
            </a:solidFill>
          </a:ln>
        </p:spPr>
        <p:txBody>
          <a:bodyPr wrap="square" rtlCol="0">
            <a:spAutoFit/>
          </a:bodyPr>
          <a:lstStyle/>
          <a:p>
            <a:pPr>
              <a:spcBef>
                <a:spcPts val="1200"/>
              </a:spcBef>
            </a:pPr>
            <a:r>
              <a:rPr kumimoji="1" lang="en-US" altLang="ja-JP" b="1" dirty="0"/>
              <a:t>3-1</a:t>
            </a:r>
            <a:endParaRPr kumimoji="1" lang="ja-JP" altLang="en-US" b="1" dirty="0"/>
          </a:p>
        </p:txBody>
      </p:sp>
      <p:sp>
        <p:nvSpPr>
          <p:cNvPr id="20" name="テキスト ボックス 19">
            <a:extLst>
              <a:ext uri="{FF2B5EF4-FFF2-40B4-BE49-F238E27FC236}">
                <a16:creationId xmlns:a16="http://schemas.microsoft.com/office/drawing/2014/main" id="{A5F6EB25-03A0-16B9-A9CC-EEF79E853225}"/>
              </a:ext>
            </a:extLst>
          </p:cNvPr>
          <p:cNvSpPr txBox="1"/>
          <p:nvPr/>
        </p:nvSpPr>
        <p:spPr>
          <a:xfrm>
            <a:off x="776971" y="3301421"/>
            <a:ext cx="5571365" cy="738472"/>
          </a:xfrm>
          <a:prstGeom prst="rect">
            <a:avLst/>
          </a:prstGeom>
          <a:noFill/>
          <a:ln w="28575">
            <a:solidFill>
              <a:srgbClr val="FF0000"/>
            </a:solidFill>
          </a:ln>
        </p:spPr>
        <p:txBody>
          <a:bodyPr wrap="square" rtlCol="0">
            <a:spAutoFit/>
          </a:bodyPr>
          <a:lstStyle/>
          <a:p>
            <a:r>
              <a:rPr kumimoji="1" lang="en-US" altLang="ja-JP" sz="1800" b="1" dirty="0">
                <a:latin typeface="BIZ UDPゴシック" panose="020B0400000000000000" pitchFamily="50" charset="-128"/>
                <a:ea typeface="BIZ UDPゴシック" panose="020B0400000000000000" pitchFamily="50" charset="-128"/>
              </a:rPr>
              <a:t>※</a:t>
            </a:r>
            <a:r>
              <a:rPr kumimoji="1" lang="ja-JP" altLang="en-US" sz="1800" b="1" dirty="0">
                <a:latin typeface="BIZ UDPゴシック" panose="020B0400000000000000" pitchFamily="50" charset="-128"/>
                <a:ea typeface="BIZ UDPゴシック" panose="020B0400000000000000" pitchFamily="50" charset="-128"/>
              </a:rPr>
              <a:t>人の動線とペットの動線が交わらないように</a:t>
            </a:r>
            <a:r>
              <a:rPr kumimoji="1" lang="ja-JP" altLang="en-US" b="1" dirty="0">
                <a:latin typeface="BIZ UDPゴシック" panose="020B0400000000000000" pitchFamily="50" charset="-128"/>
                <a:ea typeface="BIZ UDPゴシック" panose="020B0400000000000000" pitchFamily="50" charset="-128"/>
              </a:rPr>
              <a:t>矢印で</a:t>
            </a:r>
            <a:endParaRPr kumimoji="1" lang="en-US" altLang="ja-JP" b="1" dirty="0">
              <a:latin typeface="BIZ UDPゴシック" panose="020B0400000000000000" pitchFamily="50" charset="-128"/>
              <a:ea typeface="BIZ UDPゴシック" panose="020B0400000000000000" pitchFamily="50" charset="-128"/>
            </a:endParaRPr>
          </a:p>
          <a:p>
            <a:pPr>
              <a:lnSpc>
                <a:spcPct val="150000"/>
              </a:lnSpc>
            </a:pPr>
            <a:r>
              <a:rPr kumimoji="1" lang="ja-JP" altLang="en-US" b="1" dirty="0">
                <a:latin typeface="BIZ UDPゴシック" panose="020B0400000000000000" pitchFamily="50" charset="-128"/>
                <a:ea typeface="BIZ UDPゴシック" panose="020B0400000000000000" pitchFamily="50" charset="-128"/>
              </a:rPr>
              <a:t>  経路を示します。</a:t>
            </a:r>
            <a:endParaRPr kumimoji="1" lang="ja-JP" altLang="en-US" dirty="0"/>
          </a:p>
        </p:txBody>
      </p:sp>
    </p:spTree>
    <p:extLst>
      <p:ext uri="{BB962C8B-B14F-4D97-AF65-F5344CB8AC3E}">
        <p14:creationId xmlns:p14="http://schemas.microsoft.com/office/powerpoint/2010/main" val="2491217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F62697-2537-F133-5701-453EA242A39C}"/>
              </a:ext>
            </a:extLst>
          </p:cNvPr>
          <p:cNvSpPr>
            <a:spLocks noGrp="1"/>
          </p:cNvSpPr>
          <p:nvPr>
            <p:ph type="title"/>
          </p:nvPr>
        </p:nvSpPr>
        <p:spPr>
          <a:xfrm>
            <a:off x="363071" y="750064"/>
            <a:ext cx="6494929" cy="1077020"/>
          </a:xfrm>
        </p:spPr>
        <p:txBody>
          <a:bodyPr>
            <a:normAutofit fontScale="90000"/>
          </a:bodyPr>
          <a:lstStyle/>
          <a:p>
            <a:pPr>
              <a:lnSpc>
                <a:spcPct val="100000"/>
              </a:lnSpc>
            </a:pPr>
            <a:r>
              <a:rPr kumimoji="1" lang="ja-JP" altLang="en-US" sz="3100" b="1" dirty="0">
                <a:highlight>
                  <a:srgbClr val="C0C0C0"/>
                </a:highlight>
                <a:latin typeface="BIZ UDPゴシック" panose="020B0400000000000000" pitchFamily="50" charset="-128"/>
                <a:ea typeface="BIZ UDPゴシック" panose="020B0400000000000000" pitchFamily="50" charset="-128"/>
              </a:rPr>
              <a:t>手順④</a:t>
            </a:r>
            <a:br>
              <a:rPr lang="en-US" altLang="ja-JP" sz="3100" b="1" dirty="0">
                <a:highlight>
                  <a:srgbClr val="C0C0C0"/>
                </a:highlight>
                <a:latin typeface="BIZ UDPゴシック" panose="020B0400000000000000" pitchFamily="50" charset="-128"/>
                <a:ea typeface="BIZ UDPゴシック" panose="020B0400000000000000" pitchFamily="50" charset="-128"/>
              </a:rPr>
            </a:br>
            <a:r>
              <a:rPr kumimoji="1" lang="ja-JP" altLang="en-US" sz="3100" b="1" dirty="0">
                <a:latin typeface="BIZ UDPゴシック" panose="020B0400000000000000" pitchFamily="50" charset="-128"/>
                <a:ea typeface="BIZ UDPゴシック" panose="020B0400000000000000" pitchFamily="50" charset="-128"/>
              </a:rPr>
              <a:t>同行避難ペットの受付を設置</a:t>
            </a:r>
            <a:br>
              <a:rPr lang="ja-JP" altLang="en-US" sz="1138" dirty="0"/>
            </a:br>
            <a:endParaRPr lang="ja-JP" altLang="en-US" sz="2925" dirty="0"/>
          </a:p>
        </p:txBody>
      </p:sp>
      <p:sp>
        <p:nvSpPr>
          <p:cNvPr id="3" name="コンテンツ プレースホルダー 2">
            <a:extLst>
              <a:ext uri="{FF2B5EF4-FFF2-40B4-BE49-F238E27FC236}">
                <a16:creationId xmlns:a16="http://schemas.microsoft.com/office/drawing/2014/main" id="{22DD58A5-533A-FE9B-39C8-A89735A762CC}"/>
              </a:ext>
            </a:extLst>
          </p:cNvPr>
          <p:cNvSpPr>
            <a:spLocks noGrp="1"/>
          </p:cNvSpPr>
          <p:nvPr>
            <p:ph idx="1"/>
          </p:nvPr>
        </p:nvSpPr>
        <p:spPr>
          <a:xfrm>
            <a:off x="667526" y="2520071"/>
            <a:ext cx="5955147" cy="3535462"/>
          </a:xfrm>
        </p:spPr>
        <p:txBody>
          <a:bodyPr>
            <a:noAutofit/>
          </a:bodyPr>
          <a:lstStyle/>
          <a:p>
            <a:pPr marL="0" indent="0">
              <a:lnSpc>
                <a:spcPct val="75000"/>
              </a:lnSpc>
              <a:spcBef>
                <a:spcPts val="1200"/>
              </a:spcBef>
              <a:spcAft>
                <a:spcPts val="1200"/>
              </a:spcAft>
              <a:buNone/>
            </a:pPr>
            <a:r>
              <a:rPr kumimoji="1" lang="ja-JP" altLang="en-US" sz="2000" b="1" dirty="0">
                <a:latin typeface="BIZ UDPゴシック" panose="020B0400000000000000" pitchFamily="50" charset="-128"/>
                <a:ea typeface="BIZ UDPゴシック" panose="020B0400000000000000" pitchFamily="50" charset="-128"/>
              </a:rPr>
              <a:t>①ペットの受付場所を</a:t>
            </a:r>
            <a:r>
              <a:rPr lang="ja-JP" altLang="en-US" sz="2000" b="1" dirty="0">
                <a:latin typeface="BIZ UDPゴシック" panose="020B0400000000000000" pitchFamily="50" charset="-128"/>
                <a:ea typeface="BIZ UDPゴシック" panose="020B0400000000000000" pitchFamily="50" charset="-128"/>
              </a:rPr>
              <a:t>避難所運営本部</a:t>
            </a:r>
            <a:r>
              <a:rPr kumimoji="1" lang="ja-JP" altLang="en-US" sz="2000" b="1" dirty="0">
                <a:latin typeface="BIZ UDPゴシック" panose="020B0400000000000000" pitchFamily="50" charset="-128"/>
                <a:ea typeface="BIZ UDPゴシック" panose="020B0400000000000000" pitchFamily="50" charset="-128"/>
              </a:rPr>
              <a:t>と相談して　</a:t>
            </a:r>
            <a:endParaRPr kumimoji="1" lang="en-US" altLang="ja-JP" sz="2000" b="1" dirty="0">
              <a:latin typeface="BIZ UDPゴシック" panose="020B0400000000000000" pitchFamily="50" charset="-128"/>
              <a:ea typeface="BIZ UDPゴシック" panose="020B0400000000000000" pitchFamily="50" charset="-128"/>
            </a:endParaRPr>
          </a:p>
          <a:p>
            <a:pPr marL="0" indent="0">
              <a:lnSpc>
                <a:spcPct val="75000"/>
              </a:lnSpc>
              <a:spcBef>
                <a:spcPts val="0"/>
              </a:spcBef>
              <a:buNone/>
            </a:pPr>
            <a:r>
              <a:rPr lang="ja-JP" altLang="en-US" sz="2000" b="1" dirty="0">
                <a:latin typeface="BIZ UDPゴシック" panose="020B0400000000000000" pitchFamily="50" charset="-128"/>
                <a:ea typeface="BIZ UDPゴシック" panose="020B0400000000000000" pitchFamily="50" charset="-128"/>
              </a:rPr>
              <a:t>　</a:t>
            </a:r>
            <a:r>
              <a:rPr kumimoji="1" lang="ja-JP" altLang="en-US" sz="2000" b="1" dirty="0">
                <a:latin typeface="BIZ UDPゴシック" panose="020B0400000000000000" pitchFamily="50" charset="-128"/>
                <a:ea typeface="BIZ UDPゴシック" panose="020B0400000000000000" pitchFamily="50" charset="-128"/>
              </a:rPr>
              <a:t>決めます。</a:t>
            </a:r>
            <a:endParaRPr kumimoji="1" lang="en-US" altLang="ja-JP" sz="2000" b="1" dirty="0">
              <a:latin typeface="BIZ UDPゴシック" panose="020B0400000000000000" pitchFamily="50" charset="-128"/>
              <a:ea typeface="BIZ UDPゴシック" panose="020B0400000000000000" pitchFamily="50" charset="-128"/>
            </a:endParaRPr>
          </a:p>
          <a:p>
            <a:pPr marL="0" indent="0">
              <a:lnSpc>
                <a:spcPct val="100000"/>
              </a:lnSpc>
              <a:spcBef>
                <a:spcPts val="1200"/>
              </a:spcBef>
              <a:spcAft>
                <a:spcPts val="1200"/>
              </a:spcAft>
              <a:buNone/>
            </a:pPr>
            <a:r>
              <a:rPr lang="ja-JP" altLang="en-US" sz="2000" b="1" dirty="0">
                <a:latin typeface="BIZ UDPゴシック" panose="020B0400000000000000" pitchFamily="50" charset="-128"/>
                <a:ea typeface="BIZ UDPゴシック" panose="020B0400000000000000" pitchFamily="50" charset="-128"/>
              </a:rPr>
              <a:t>②机や椅子をペット受付用に借ります。</a:t>
            </a:r>
            <a:endParaRPr lang="en-US" altLang="ja-JP" sz="2000" b="1" dirty="0">
              <a:latin typeface="BIZ UDPゴシック" panose="020B0400000000000000" pitchFamily="50" charset="-128"/>
              <a:ea typeface="BIZ UDPゴシック" panose="020B0400000000000000" pitchFamily="50" charset="-128"/>
            </a:endParaRPr>
          </a:p>
          <a:p>
            <a:pPr marL="0" indent="0">
              <a:lnSpc>
                <a:spcPct val="300000"/>
              </a:lnSpc>
              <a:spcBef>
                <a:spcPts val="1200"/>
              </a:spcBef>
              <a:spcAft>
                <a:spcPts val="1200"/>
              </a:spcAft>
              <a:buNone/>
            </a:pPr>
            <a:r>
              <a:rPr lang="ja-JP" altLang="en-US" sz="2000" b="1" dirty="0">
                <a:latin typeface="BIZ UDPゴシック" panose="020B0400000000000000" pitchFamily="50" charset="-128"/>
                <a:ea typeface="BIZ UDPゴシック" panose="020B0400000000000000" pitchFamily="50" charset="-128"/>
              </a:rPr>
              <a:t>③ペット受付</a:t>
            </a:r>
            <a:r>
              <a:rPr lang="en-US" altLang="ja-JP" sz="2000" b="1" dirty="0">
                <a:latin typeface="BIZ UDPゴシック" panose="020B0400000000000000" pitchFamily="50" charset="-128"/>
                <a:ea typeface="BIZ UDPゴシック" panose="020B0400000000000000" pitchFamily="50" charset="-128"/>
              </a:rPr>
              <a:t> (4-1)</a:t>
            </a:r>
            <a:r>
              <a:rPr lang="ja-JP" altLang="en-US" sz="2000" b="1" dirty="0">
                <a:latin typeface="BIZ UDPゴシック" panose="020B0400000000000000" pitchFamily="50" charset="-128"/>
                <a:ea typeface="BIZ UDPゴシック" panose="020B0400000000000000" pitchFamily="50" charset="-128"/>
              </a:rPr>
              <a:t>を机に掲示します。</a:t>
            </a:r>
            <a:endParaRPr lang="en-US" altLang="ja-JP" sz="1800" b="1" dirty="0">
              <a:latin typeface="BIZ UDPゴシック" panose="020B0400000000000000" pitchFamily="50" charset="-128"/>
              <a:ea typeface="BIZ UDPゴシック" panose="020B0400000000000000" pitchFamily="50" charset="-128"/>
            </a:endParaRPr>
          </a:p>
          <a:p>
            <a:pPr marL="0" indent="0">
              <a:lnSpc>
                <a:spcPct val="150000"/>
              </a:lnSpc>
              <a:spcBef>
                <a:spcPts val="0"/>
              </a:spcBef>
              <a:spcAft>
                <a:spcPts val="1200"/>
              </a:spcAft>
              <a:buNone/>
            </a:pPr>
            <a:r>
              <a:rPr lang="ja-JP" altLang="en-US" sz="2000" b="1" dirty="0">
                <a:latin typeface="Meiryo UI" panose="020B0604030504040204" pitchFamily="50" charset="-128"/>
                <a:ea typeface="Meiryo UI" panose="020B0604030504040204" pitchFamily="50" charset="-128"/>
              </a:rPr>
              <a:t>＜準備するもの＞</a:t>
            </a:r>
            <a:endParaRPr lang="en-US" altLang="ja-JP" sz="2000" b="1"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30DCCCD6-7439-BB66-03B5-BD447BDD315F}"/>
              </a:ext>
            </a:extLst>
          </p:cNvPr>
          <p:cNvSpPr>
            <a:spLocks noGrp="1"/>
          </p:cNvSpPr>
          <p:nvPr>
            <p:ph type="sldNum" sz="quarter" idx="12"/>
          </p:nvPr>
        </p:nvSpPr>
        <p:spPr/>
        <p:txBody>
          <a:bodyPr/>
          <a:lstStyle/>
          <a:p>
            <a:fld id="{845179B0-167E-442B-B347-71E4C1D61306}" type="slidenum">
              <a:rPr kumimoji="1" lang="ja-JP" altLang="en-US" smtClean="0"/>
              <a:t>6</a:t>
            </a:fld>
            <a:endParaRPr kumimoji="1" lang="ja-JP" altLang="en-US"/>
          </a:p>
        </p:txBody>
      </p:sp>
      <p:sp>
        <p:nvSpPr>
          <p:cNvPr id="9" name="四角形: 角を丸くする 8">
            <a:extLst>
              <a:ext uri="{FF2B5EF4-FFF2-40B4-BE49-F238E27FC236}">
                <a16:creationId xmlns:a16="http://schemas.microsoft.com/office/drawing/2014/main" id="{AC68CC78-B170-7D76-6E32-58785711B1DD}"/>
              </a:ext>
            </a:extLst>
          </p:cNvPr>
          <p:cNvSpPr/>
          <p:nvPr/>
        </p:nvSpPr>
        <p:spPr>
          <a:xfrm>
            <a:off x="235320" y="544701"/>
            <a:ext cx="6387353" cy="1672461"/>
          </a:xfrm>
          <a:prstGeom prst="round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11" name="テキスト ボックス 10">
            <a:extLst>
              <a:ext uri="{FF2B5EF4-FFF2-40B4-BE49-F238E27FC236}">
                <a16:creationId xmlns:a16="http://schemas.microsoft.com/office/drawing/2014/main" id="{A593805E-AC66-6AD6-EF9D-DA20672B03C4}"/>
              </a:ext>
            </a:extLst>
          </p:cNvPr>
          <p:cNvSpPr txBox="1"/>
          <p:nvPr/>
        </p:nvSpPr>
        <p:spPr>
          <a:xfrm>
            <a:off x="605667" y="5546679"/>
            <a:ext cx="3105599" cy="1785104"/>
          </a:xfrm>
          <a:prstGeom prst="rect">
            <a:avLst/>
          </a:prstGeom>
          <a:noFill/>
          <a:ln w="12700">
            <a:solidFill>
              <a:schemeClr val="tx1"/>
            </a:solidFill>
          </a:ln>
        </p:spPr>
        <p:txBody>
          <a:bodyPr wrap="square" rtlCol="0">
            <a:spAutoFit/>
          </a:bodyPr>
          <a:lstStyle/>
          <a:p>
            <a:pPr marL="0" indent="0">
              <a:lnSpc>
                <a:spcPct val="100000"/>
              </a:lnSpc>
              <a:spcBef>
                <a:spcPts val="600"/>
              </a:spcBef>
              <a:buNone/>
            </a:pPr>
            <a:r>
              <a:rPr lang="ja-JP" altLang="en-US" dirty="0">
                <a:latin typeface="BIZ UDPゴシック" panose="020B0400000000000000" pitchFamily="50" charset="-128"/>
                <a:ea typeface="BIZ UDPゴシック" panose="020B0400000000000000" pitchFamily="50" charset="-128"/>
              </a:rPr>
              <a:t>　筆記用具</a:t>
            </a:r>
            <a:endParaRPr lang="en-US" altLang="ja-JP" dirty="0">
              <a:latin typeface="BIZ UDPゴシック" panose="020B0400000000000000" pitchFamily="50" charset="-128"/>
              <a:ea typeface="BIZ UDPゴシック" panose="020B0400000000000000" pitchFamily="50" charset="-128"/>
            </a:endParaRPr>
          </a:p>
          <a:p>
            <a:pPr marL="0" indent="0">
              <a:lnSpc>
                <a:spcPct val="100000"/>
              </a:lnSpc>
              <a:spcBef>
                <a:spcPts val="600"/>
              </a:spcBef>
              <a:buNone/>
            </a:pPr>
            <a:r>
              <a:rPr lang="ja-JP" altLang="en-US" dirty="0">
                <a:latin typeface="BIZ UDPゴシック" panose="020B0400000000000000" pitchFamily="50" charset="-128"/>
                <a:ea typeface="BIZ UDPゴシック" panose="020B0400000000000000" pitchFamily="50" charset="-128"/>
              </a:rPr>
              <a:t>　ペット登録台帳</a:t>
            </a:r>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書類ケース</a:t>
            </a:r>
            <a:r>
              <a:rPr lang="en-US" altLang="ja-JP" sz="1600" dirty="0">
                <a:latin typeface="BIZ UDPゴシック" panose="020B0400000000000000" pitchFamily="50" charset="-128"/>
                <a:ea typeface="BIZ UDPゴシック" panose="020B0400000000000000" pitchFamily="50" charset="-128"/>
              </a:rPr>
              <a:t>)</a:t>
            </a:r>
          </a:p>
          <a:p>
            <a:pPr>
              <a:spcBef>
                <a:spcPts val="600"/>
              </a:spcBef>
            </a:pPr>
            <a:r>
              <a:rPr lang="ja-JP" altLang="en-US" dirty="0">
                <a:latin typeface="BIZ UDPゴシック" panose="020B0400000000000000" pitchFamily="50" charset="-128"/>
                <a:ea typeface="BIZ UDPゴシック" panose="020B0400000000000000" pitchFamily="50" charset="-128"/>
              </a:rPr>
              <a:t>　ネームプレート</a:t>
            </a:r>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書類ケース</a:t>
            </a:r>
            <a:r>
              <a:rPr lang="en-US" altLang="ja-JP" sz="1600" dirty="0">
                <a:latin typeface="BIZ UDPゴシック" panose="020B0400000000000000" pitchFamily="50" charset="-128"/>
                <a:ea typeface="BIZ UDPゴシック" panose="020B0400000000000000" pitchFamily="50" charset="-128"/>
              </a:rPr>
              <a:t>)</a:t>
            </a:r>
            <a:endParaRPr lang="en-US" altLang="ja-JP" dirty="0">
              <a:latin typeface="BIZ UDPゴシック" panose="020B0400000000000000" pitchFamily="50" charset="-128"/>
              <a:ea typeface="BIZ UDPゴシック" panose="020B0400000000000000" pitchFamily="50" charset="-128"/>
            </a:endParaRPr>
          </a:p>
          <a:p>
            <a:pPr marL="0" indent="0">
              <a:lnSpc>
                <a:spcPct val="100000"/>
              </a:lnSpc>
              <a:spcBef>
                <a:spcPts val="600"/>
              </a:spcBef>
              <a:buNone/>
            </a:pPr>
            <a:r>
              <a:rPr lang="ja-JP" altLang="en-US" dirty="0">
                <a:latin typeface="BIZ UDPゴシック" panose="020B0400000000000000" pitchFamily="50" charset="-128"/>
                <a:ea typeface="BIZ UDPゴシック" panose="020B0400000000000000" pitchFamily="50" charset="-128"/>
              </a:rPr>
              <a:t>　飼育ルール</a:t>
            </a:r>
            <a:r>
              <a:rPr lang="en-US" altLang="ja-JP" dirty="0">
                <a:latin typeface="BIZ UDPゴシック" panose="020B0400000000000000" pitchFamily="50" charset="-128"/>
                <a:ea typeface="BIZ UDPゴシック" panose="020B0400000000000000" pitchFamily="50" charset="-128"/>
              </a:rPr>
              <a:t>(4-2)</a:t>
            </a:r>
          </a:p>
          <a:p>
            <a:pPr marL="0" indent="0">
              <a:lnSpc>
                <a:spcPct val="100000"/>
              </a:lnSpc>
              <a:spcBef>
                <a:spcPts val="600"/>
              </a:spcBef>
              <a:buNone/>
            </a:pPr>
            <a:r>
              <a:rPr lang="ja-JP" altLang="en-US" dirty="0">
                <a:latin typeface="BIZ UDPゴシック" panose="020B0400000000000000" pitchFamily="50" charset="-128"/>
                <a:ea typeface="BIZ UDPゴシック" panose="020B0400000000000000" pitchFamily="50" charset="-128"/>
              </a:rPr>
              <a:t>　飼育場所案内地図</a:t>
            </a:r>
            <a:r>
              <a:rPr lang="en-US" altLang="ja-JP" dirty="0">
                <a:latin typeface="BIZ UDPゴシック" panose="020B0400000000000000" pitchFamily="50" charset="-128"/>
                <a:ea typeface="BIZ UDPゴシック" panose="020B0400000000000000" pitchFamily="50" charset="-128"/>
              </a:rPr>
              <a:t>(3-1)</a:t>
            </a:r>
          </a:p>
        </p:txBody>
      </p:sp>
      <p:pic>
        <p:nvPicPr>
          <p:cNvPr id="14" name="図 13" descr="ベンチに座っている男性たち&#10;&#10;中程度の精度で自動的に生成された説明">
            <a:extLst>
              <a:ext uri="{FF2B5EF4-FFF2-40B4-BE49-F238E27FC236}">
                <a16:creationId xmlns:a16="http://schemas.microsoft.com/office/drawing/2014/main" id="{6AF1954D-0E32-BB38-EB03-5BE4175F15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5267" y="5205150"/>
            <a:ext cx="2565264" cy="1710176"/>
          </a:xfrm>
          <a:prstGeom prst="rect">
            <a:avLst/>
          </a:prstGeom>
        </p:spPr>
      </p:pic>
      <p:sp>
        <p:nvSpPr>
          <p:cNvPr id="16" name="テキスト ボックス 15">
            <a:extLst>
              <a:ext uri="{FF2B5EF4-FFF2-40B4-BE49-F238E27FC236}">
                <a16:creationId xmlns:a16="http://schemas.microsoft.com/office/drawing/2014/main" id="{5F2C0BC1-244F-C5C8-3D84-8EC73FC99588}"/>
              </a:ext>
            </a:extLst>
          </p:cNvPr>
          <p:cNvSpPr txBox="1"/>
          <p:nvPr/>
        </p:nvSpPr>
        <p:spPr>
          <a:xfrm>
            <a:off x="5534934" y="6876776"/>
            <a:ext cx="1331259" cy="261610"/>
          </a:xfrm>
          <a:prstGeom prst="rect">
            <a:avLst/>
          </a:prstGeom>
          <a:noFill/>
        </p:spPr>
        <p:txBody>
          <a:bodyPr wrap="square" rtlCol="0">
            <a:spAutoFit/>
          </a:bodyPr>
          <a:lstStyle/>
          <a:p>
            <a:r>
              <a:rPr kumimoji="1" lang="ja-JP" altLang="en-US" sz="1100" dirty="0"/>
              <a:t>イメージ画像</a:t>
            </a:r>
          </a:p>
        </p:txBody>
      </p:sp>
      <p:sp>
        <p:nvSpPr>
          <p:cNvPr id="6" name="テキスト ボックス 5">
            <a:extLst>
              <a:ext uri="{FF2B5EF4-FFF2-40B4-BE49-F238E27FC236}">
                <a16:creationId xmlns:a16="http://schemas.microsoft.com/office/drawing/2014/main" id="{ACB8BD35-A2DB-195A-5D50-3AD565502614}"/>
              </a:ext>
            </a:extLst>
          </p:cNvPr>
          <p:cNvSpPr txBox="1"/>
          <p:nvPr/>
        </p:nvSpPr>
        <p:spPr>
          <a:xfrm>
            <a:off x="437027" y="1580896"/>
            <a:ext cx="5983941" cy="592470"/>
          </a:xfrm>
          <a:prstGeom prst="rect">
            <a:avLst/>
          </a:prstGeom>
          <a:noFill/>
        </p:spPr>
        <p:txBody>
          <a:bodyPr wrap="square" rtlCol="0">
            <a:spAutoFit/>
          </a:bodyPr>
          <a:lstStyle/>
          <a:p>
            <a:r>
              <a:rPr lang="en-US" altLang="ja-JP" sz="1625" b="1" dirty="0">
                <a:solidFill>
                  <a:srgbClr val="FF0000"/>
                </a:solidFill>
                <a:latin typeface="BIZ UDPゴシック" panose="020B0400000000000000" pitchFamily="50" charset="-128"/>
                <a:ea typeface="BIZ UDPゴシック" panose="020B0400000000000000" pitchFamily="50" charset="-128"/>
              </a:rPr>
              <a:t>※</a:t>
            </a:r>
            <a:r>
              <a:rPr lang="ja-JP" altLang="en-US" sz="1625" b="1" dirty="0">
                <a:solidFill>
                  <a:srgbClr val="FF0000"/>
                </a:solidFill>
                <a:latin typeface="BIZ UDPゴシック" panose="020B0400000000000000" pitchFamily="50" charset="-128"/>
                <a:ea typeface="BIZ UDPゴシック" panose="020B0400000000000000" pitchFamily="50" charset="-128"/>
              </a:rPr>
              <a:t>名古屋市　指定避難所運営マニュアルでは一般の受付の横にペット受付を並べるとされています。</a:t>
            </a:r>
          </a:p>
        </p:txBody>
      </p:sp>
      <p:pic>
        <p:nvPicPr>
          <p:cNvPr id="10" name="図 9" descr="テキスト&#10;&#10;自動的に生成された説明">
            <a:extLst>
              <a:ext uri="{FF2B5EF4-FFF2-40B4-BE49-F238E27FC236}">
                <a16:creationId xmlns:a16="http://schemas.microsoft.com/office/drawing/2014/main" id="{62E6AD8E-6FB5-1946-C178-115D7A2FB5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6587" y="6153747"/>
            <a:ext cx="676801" cy="380652"/>
          </a:xfrm>
          <a:prstGeom prst="rect">
            <a:avLst/>
          </a:prstGeom>
          <a:ln w="3175">
            <a:solidFill>
              <a:schemeClr val="tx1"/>
            </a:solidFill>
          </a:ln>
        </p:spPr>
      </p:pic>
      <p:pic>
        <p:nvPicPr>
          <p:cNvPr id="12" name="図 11" descr="テキスト&#10;&#10;自動的に生成された説明">
            <a:extLst>
              <a:ext uri="{FF2B5EF4-FFF2-40B4-BE49-F238E27FC236}">
                <a16:creationId xmlns:a16="http://schemas.microsoft.com/office/drawing/2014/main" id="{A300ED94-8AF7-089B-736C-16D5E6AE61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43" y="7986048"/>
            <a:ext cx="2443164" cy="1374104"/>
          </a:xfrm>
          <a:prstGeom prst="rect">
            <a:avLst/>
          </a:prstGeom>
          <a:ln w="3175">
            <a:solidFill>
              <a:schemeClr val="tx1"/>
            </a:solidFill>
          </a:ln>
        </p:spPr>
      </p:pic>
      <p:sp>
        <p:nvSpPr>
          <p:cNvPr id="13" name="テキスト ボックス 12">
            <a:extLst>
              <a:ext uri="{FF2B5EF4-FFF2-40B4-BE49-F238E27FC236}">
                <a16:creationId xmlns:a16="http://schemas.microsoft.com/office/drawing/2014/main" id="{360650C8-0167-C89E-9413-902414CD233B}"/>
              </a:ext>
            </a:extLst>
          </p:cNvPr>
          <p:cNvSpPr txBox="1"/>
          <p:nvPr/>
        </p:nvSpPr>
        <p:spPr>
          <a:xfrm>
            <a:off x="1956308" y="7532214"/>
            <a:ext cx="528034" cy="369332"/>
          </a:xfrm>
          <a:prstGeom prst="rect">
            <a:avLst/>
          </a:prstGeom>
          <a:noFill/>
          <a:ln w="12700">
            <a:solidFill>
              <a:schemeClr val="tx1"/>
            </a:solidFill>
          </a:ln>
        </p:spPr>
        <p:txBody>
          <a:bodyPr wrap="square" rtlCol="0">
            <a:spAutoFit/>
          </a:bodyPr>
          <a:lstStyle/>
          <a:p>
            <a:pPr>
              <a:spcBef>
                <a:spcPts val="1200"/>
              </a:spcBef>
            </a:pPr>
            <a:r>
              <a:rPr kumimoji="1" lang="en-US" altLang="ja-JP" b="1" dirty="0"/>
              <a:t>4-1</a:t>
            </a:r>
            <a:endParaRPr kumimoji="1" lang="ja-JP" altLang="en-US" b="1" dirty="0"/>
          </a:p>
        </p:txBody>
      </p:sp>
      <p:pic>
        <p:nvPicPr>
          <p:cNvPr id="18" name="図 17" descr="テーブル&#10;&#10;自動的に生成された説明">
            <a:extLst>
              <a:ext uri="{FF2B5EF4-FFF2-40B4-BE49-F238E27FC236}">
                <a16:creationId xmlns:a16="http://schemas.microsoft.com/office/drawing/2014/main" id="{5DC18015-9897-A13B-546F-38CA9C4228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586184" y="7533399"/>
            <a:ext cx="2423446" cy="1634564"/>
          </a:xfrm>
          <a:prstGeom prst="rect">
            <a:avLst/>
          </a:prstGeom>
          <a:ln w="3175">
            <a:solidFill>
              <a:schemeClr val="tx1"/>
            </a:solidFill>
          </a:ln>
        </p:spPr>
      </p:pic>
      <p:sp>
        <p:nvSpPr>
          <p:cNvPr id="19" name="テキスト ボックス 18">
            <a:extLst>
              <a:ext uri="{FF2B5EF4-FFF2-40B4-BE49-F238E27FC236}">
                <a16:creationId xmlns:a16="http://schemas.microsoft.com/office/drawing/2014/main" id="{089BC473-FFF5-2863-0A24-5036A427641F}"/>
              </a:ext>
            </a:extLst>
          </p:cNvPr>
          <p:cNvSpPr txBox="1"/>
          <p:nvPr/>
        </p:nvSpPr>
        <p:spPr>
          <a:xfrm>
            <a:off x="5736834" y="8096119"/>
            <a:ext cx="528034" cy="369332"/>
          </a:xfrm>
          <a:prstGeom prst="rect">
            <a:avLst/>
          </a:prstGeom>
          <a:noFill/>
          <a:ln w="12700">
            <a:solidFill>
              <a:schemeClr val="tx1"/>
            </a:solidFill>
          </a:ln>
        </p:spPr>
        <p:txBody>
          <a:bodyPr wrap="square" rtlCol="0">
            <a:spAutoFit/>
          </a:bodyPr>
          <a:lstStyle/>
          <a:p>
            <a:pPr>
              <a:spcBef>
                <a:spcPts val="1200"/>
              </a:spcBef>
            </a:pPr>
            <a:r>
              <a:rPr kumimoji="1" lang="en-US" altLang="ja-JP" b="1" dirty="0"/>
              <a:t>4-2</a:t>
            </a:r>
            <a:endParaRPr kumimoji="1" lang="ja-JP" altLang="en-US" b="1" dirty="0"/>
          </a:p>
        </p:txBody>
      </p:sp>
      <p:sp>
        <p:nvSpPr>
          <p:cNvPr id="5" name="テキスト ボックス 4">
            <a:extLst>
              <a:ext uri="{FF2B5EF4-FFF2-40B4-BE49-F238E27FC236}">
                <a16:creationId xmlns:a16="http://schemas.microsoft.com/office/drawing/2014/main" id="{A30B2895-7823-A4A1-EEB6-C82C7790F95B}"/>
              </a:ext>
            </a:extLst>
          </p:cNvPr>
          <p:cNvSpPr txBox="1"/>
          <p:nvPr/>
        </p:nvSpPr>
        <p:spPr>
          <a:xfrm>
            <a:off x="877001" y="3797932"/>
            <a:ext cx="5997385" cy="369332"/>
          </a:xfrm>
          <a:prstGeom prst="rect">
            <a:avLst/>
          </a:prstGeom>
          <a:noFill/>
          <a:ln w="28575">
            <a:noFill/>
          </a:ln>
        </p:spPr>
        <p:txBody>
          <a:bodyPr wrap="square" rtlCol="0">
            <a:spAutoFit/>
          </a:bodyPr>
          <a:lstStyle/>
          <a:p>
            <a:r>
              <a:rPr kumimoji="1" lang="en-US" altLang="ja-JP" sz="1800" b="1" dirty="0">
                <a:latin typeface="BIZ UDPゴシック" panose="020B0400000000000000" pitchFamily="50" charset="-128"/>
                <a:ea typeface="BIZ UDPゴシック" panose="020B0400000000000000" pitchFamily="50" charset="-128"/>
              </a:rPr>
              <a:t>※</a:t>
            </a:r>
            <a:r>
              <a:rPr kumimoji="1" lang="ja-JP" altLang="en-US" sz="1800" b="1" dirty="0">
                <a:latin typeface="BIZ UDPゴシック" panose="020B0400000000000000" pitchFamily="50" charset="-128"/>
                <a:ea typeface="BIZ UDPゴシック" panose="020B0400000000000000" pitchFamily="50" charset="-128"/>
              </a:rPr>
              <a:t>受付と飼育場所整備の役割分担を行う。</a:t>
            </a:r>
            <a:endParaRPr kumimoji="1" lang="ja-JP" altLang="en-US" dirty="0"/>
          </a:p>
        </p:txBody>
      </p:sp>
    </p:spTree>
    <p:extLst>
      <p:ext uri="{BB962C8B-B14F-4D97-AF65-F5344CB8AC3E}">
        <p14:creationId xmlns:p14="http://schemas.microsoft.com/office/powerpoint/2010/main" val="1899717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コンテンツ プレースホルダー 21" descr="ダイアグラム&#10;&#10;自動的に生成された説明">
            <a:extLst>
              <a:ext uri="{FF2B5EF4-FFF2-40B4-BE49-F238E27FC236}">
                <a16:creationId xmlns:a16="http://schemas.microsoft.com/office/drawing/2014/main" id="{BC7A0CF9-359C-8E65-2B80-3674534367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1948" y="2356905"/>
            <a:ext cx="4694095" cy="6645080"/>
          </a:xfrm>
        </p:spPr>
      </p:pic>
      <p:sp>
        <p:nvSpPr>
          <p:cNvPr id="2" name="タイトル 1">
            <a:extLst>
              <a:ext uri="{FF2B5EF4-FFF2-40B4-BE49-F238E27FC236}">
                <a16:creationId xmlns:a16="http://schemas.microsoft.com/office/drawing/2014/main" id="{DEF62697-2537-F133-5701-453EA242A39C}"/>
              </a:ext>
            </a:extLst>
          </p:cNvPr>
          <p:cNvSpPr>
            <a:spLocks noGrp="1"/>
          </p:cNvSpPr>
          <p:nvPr>
            <p:ph type="title"/>
          </p:nvPr>
        </p:nvSpPr>
        <p:spPr>
          <a:xfrm>
            <a:off x="363071" y="705388"/>
            <a:ext cx="6494929" cy="1077020"/>
          </a:xfrm>
        </p:spPr>
        <p:txBody>
          <a:bodyPr>
            <a:normAutofit fontScale="90000"/>
          </a:bodyPr>
          <a:lstStyle/>
          <a:p>
            <a:pPr>
              <a:lnSpc>
                <a:spcPct val="100000"/>
              </a:lnSpc>
            </a:pPr>
            <a:r>
              <a:rPr kumimoji="1" lang="ja-JP" altLang="en-US" sz="3100" b="1" dirty="0">
                <a:highlight>
                  <a:srgbClr val="C0C0C0"/>
                </a:highlight>
                <a:latin typeface="BIZ UDPゴシック" panose="020B0400000000000000" pitchFamily="50" charset="-128"/>
                <a:ea typeface="BIZ UDPゴシック" panose="020B0400000000000000" pitchFamily="50" charset="-128"/>
              </a:rPr>
              <a:t>手順④</a:t>
            </a:r>
            <a:br>
              <a:rPr lang="en-US" altLang="ja-JP" sz="3100" b="1" dirty="0">
                <a:highlight>
                  <a:srgbClr val="C0C0C0"/>
                </a:highlight>
                <a:latin typeface="BIZ UDPゴシック" panose="020B0400000000000000" pitchFamily="50" charset="-128"/>
                <a:ea typeface="BIZ UDPゴシック" panose="020B0400000000000000" pitchFamily="50" charset="-128"/>
              </a:rPr>
            </a:br>
            <a:r>
              <a:rPr kumimoji="1" lang="ja-JP" altLang="en-US" sz="3100" b="1" dirty="0">
                <a:latin typeface="BIZ UDPゴシック" panose="020B0400000000000000" pitchFamily="50" charset="-128"/>
                <a:ea typeface="BIZ UDPゴシック" panose="020B0400000000000000" pitchFamily="50" charset="-128"/>
              </a:rPr>
              <a:t>同行避難ペットの受付を設置</a:t>
            </a:r>
            <a:br>
              <a:rPr lang="ja-JP" altLang="en-US" sz="1138" dirty="0"/>
            </a:br>
            <a:endParaRPr lang="ja-JP" altLang="en-US" sz="2925" dirty="0"/>
          </a:p>
        </p:txBody>
      </p:sp>
      <p:sp>
        <p:nvSpPr>
          <p:cNvPr id="4" name="スライド番号プレースホルダー 3">
            <a:extLst>
              <a:ext uri="{FF2B5EF4-FFF2-40B4-BE49-F238E27FC236}">
                <a16:creationId xmlns:a16="http://schemas.microsoft.com/office/drawing/2014/main" id="{30DCCCD6-7439-BB66-03B5-BD447BDD315F}"/>
              </a:ext>
            </a:extLst>
          </p:cNvPr>
          <p:cNvSpPr>
            <a:spLocks noGrp="1"/>
          </p:cNvSpPr>
          <p:nvPr>
            <p:ph type="sldNum" sz="quarter" idx="12"/>
          </p:nvPr>
        </p:nvSpPr>
        <p:spPr/>
        <p:txBody>
          <a:bodyPr/>
          <a:lstStyle/>
          <a:p>
            <a:fld id="{845179B0-167E-442B-B347-71E4C1D61306}" type="slidenum">
              <a:rPr kumimoji="1" lang="ja-JP" altLang="en-US" smtClean="0"/>
              <a:t>7</a:t>
            </a:fld>
            <a:endParaRPr kumimoji="1" lang="ja-JP" altLang="en-US"/>
          </a:p>
        </p:txBody>
      </p:sp>
      <p:sp>
        <p:nvSpPr>
          <p:cNvPr id="13" name="テキスト ボックス 12">
            <a:extLst>
              <a:ext uri="{FF2B5EF4-FFF2-40B4-BE49-F238E27FC236}">
                <a16:creationId xmlns:a16="http://schemas.microsoft.com/office/drawing/2014/main" id="{8F2B4113-52DD-DB21-B691-C100D7016A43}"/>
              </a:ext>
            </a:extLst>
          </p:cNvPr>
          <p:cNvSpPr txBox="1"/>
          <p:nvPr/>
        </p:nvSpPr>
        <p:spPr>
          <a:xfrm>
            <a:off x="1287553" y="1592719"/>
            <a:ext cx="4282887" cy="584775"/>
          </a:xfrm>
          <a:prstGeom prst="rect">
            <a:avLst/>
          </a:prstGeom>
          <a:noFill/>
        </p:spPr>
        <p:txBody>
          <a:bodyPr wrap="square" rtlCol="0">
            <a:spAutoFit/>
          </a:bodyPr>
          <a:lstStyle/>
          <a:p>
            <a:r>
              <a:rPr kumimoji="1" lang="ja-JP" altLang="en-US" sz="1600" b="1" dirty="0">
                <a:solidFill>
                  <a:srgbClr val="FF0000"/>
                </a:solidFill>
                <a:latin typeface="Meiryo UI" panose="020B0604030504040204" pitchFamily="50" charset="-128"/>
                <a:ea typeface="Meiryo UI" panose="020B0604030504040204" pitchFamily="50" charset="-128"/>
              </a:rPr>
              <a:t>名古屋市　指定避難所運営マニュアル</a:t>
            </a:r>
            <a:endParaRPr kumimoji="1" lang="en-US" altLang="ja-JP" sz="1600" b="1" dirty="0">
              <a:solidFill>
                <a:srgbClr val="FF0000"/>
              </a:solidFill>
              <a:latin typeface="Meiryo UI" panose="020B0604030504040204" pitchFamily="50" charset="-128"/>
              <a:ea typeface="Meiryo UI" panose="020B0604030504040204" pitchFamily="50" charset="-128"/>
            </a:endParaRPr>
          </a:p>
          <a:p>
            <a:r>
              <a:rPr kumimoji="1" lang="ja-JP" altLang="en-US" sz="1600" b="1" dirty="0">
                <a:solidFill>
                  <a:srgbClr val="FF0000"/>
                </a:solidFill>
                <a:latin typeface="Meiryo UI" panose="020B0604030504040204" pitchFamily="50" charset="-128"/>
                <a:ea typeface="Meiryo UI" panose="020B0604030504040204" pitchFamily="50" charset="-128"/>
              </a:rPr>
              <a:t>第</a:t>
            </a:r>
            <a:r>
              <a:rPr kumimoji="1" lang="en-US" altLang="ja-JP" sz="1600" b="1" dirty="0">
                <a:solidFill>
                  <a:srgbClr val="FF0000"/>
                </a:solidFill>
                <a:latin typeface="Meiryo UI" panose="020B0604030504040204" pitchFamily="50" charset="-128"/>
                <a:ea typeface="Meiryo UI" panose="020B0604030504040204" pitchFamily="50" charset="-128"/>
              </a:rPr>
              <a:t>2</a:t>
            </a:r>
            <a:r>
              <a:rPr kumimoji="1" lang="ja-JP" altLang="en-US" sz="1600" b="1" dirty="0">
                <a:solidFill>
                  <a:srgbClr val="FF0000"/>
                </a:solidFill>
                <a:latin typeface="Meiryo UI" panose="020B0604030504040204" pitchFamily="50" charset="-128"/>
                <a:ea typeface="Meiryo UI" panose="020B0604030504040204" pitchFamily="50" charset="-128"/>
              </a:rPr>
              <a:t>章　避難所運営シート</a:t>
            </a:r>
            <a:r>
              <a:rPr kumimoji="1" lang="en-US" altLang="ja-JP" sz="1600" b="1" dirty="0">
                <a:solidFill>
                  <a:srgbClr val="FF0000"/>
                </a:solidFill>
                <a:latin typeface="Meiryo UI" panose="020B0604030504040204" pitchFamily="50" charset="-128"/>
                <a:ea typeface="Meiryo UI" panose="020B0604030504040204" pitchFamily="50" charset="-128"/>
              </a:rPr>
              <a:t>(</a:t>
            </a:r>
            <a:r>
              <a:rPr kumimoji="1" lang="ja-JP" altLang="en-US" sz="1600" b="1" dirty="0">
                <a:solidFill>
                  <a:srgbClr val="FF0000"/>
                </a:solidFill>
                <a:latin typeface="Meiryo UI" panose="020B0604030504040204" pitchFamily="50" charset="-128"/>
                <a:ea typeface="Meiryo UI" panose="020B0604030504040204" pitchFamily="50" charset="-128"/>
              </a:rPr>
              <a:t>令和</a:t>
            </a:r>
            <a:r>
              <a:rPr kumimoji="1" lang="en-US" altLang="ja-JP" sz="1600" b="1" dirty="0">
                <a:solidFill>
                  <a:srgbClr val="FF0000"/>
                </a:solidFill>
                <a:latin typeface="Meiryo UI" panose="020B0604030504040204" pitchFamily="50" charset="-128"/>
                <a:ea typeface="Meiryo UI" panose="020B0604030504040204" pitchFamily="50" charset="-128"/>
              </a:rPr>
              <a:t>6</a:t>
            </a:r>
            <a:r>
              <a:rPr kumimoji="1" lang="ja-JP" altLang="en-US" sz="1600" b="1" dirty="0">
                <a:solidFill>
                  <a:srgbClr val="FF0000"/>
                </a:solidFill>
                <a:latin typeface="Meiryo UI" panose="020B0604030504040204" pitchFamily="50" charset="-128"/>
                <a:ea typeface="Meiryo UI" panose="020B0604030504040204" pitchFamily="50" charset="-128"/>
              </a:rPr>
              <a:t>年</a:t>
            </a:r>
            <a:r>
              <a:rPr kumimoji="1" lang="en-US" altLang="ja-JP" sz="1600" b="1" dirty="0">
                <a:solidFill>
                  <a:srgbClr val="FF0000"/>
                </a:solidFill>
                <a:latin typeface="Meiryo UI" panose="020B0604030504040204" pitchFamily="50" charset="-128"/>
                <a:ea typeface="Meiryo UI" panose="020B0604030504040204" pitchFamily="50" charset="-128"/>
              </a:rPr>
              <a:t>6</a:t>
            </a:r>
            <a:r>
              <a:rPr kumimoji="1" lang="ja-JP" altLang="en-US" sz="1600" b="1" dirty="0">
                <a:solidFill>
                  <a:srgbClr val="FF0000"/>
                </a:solidFill>
                <a:latin typeface="Meiryo UI" panose="020B0604030504040204" pitchFamily="50" charset="-128"/>
                <a:ea typeface="Meiryo UI" panose="020B0604030504040204" pitchFamily="50" charset="-128"/>
              </a:rPr>
              <a:t>月改定</a:t>
            </a:r>
            <a:r>
              <a:rPr kumimoji="1" lang="en-US" altLang="ja-JP" sz="1600" b="1" dirty="0">
                <a:solidFill>
                  <a:srgbClr val="FF0000"/>
                </a:solidFill>
                <a:latin typeface="Meiryo UI" panose="020B0604030504040204" pitchFamily="50" charset="-128"/>
                <a:ea typeface="Meiryo UI" panose="020B0604030504040204" pitchFamily="50" charset="-128"/>
              </a:rPr>
              <a:t>)</a:t>
            </a:r>
            <a:endParaRPr kumimoji="1" lang="ja-JP" altLang="en-US" sz="1600" b="1" dirty="0">
              <a:solidFill>
                <a:srgbClr val="FF0000"/>
              </a:solidFill>
              <a:latin typeface="Meiryo UI" panose="020B0604030504040204" pitchFamily="50" charset="-128"/>
              <a:ea typeface="Meiryo UI" panose="020B0604030504040204" pitchFamily="50" charset="-128"/>
            </a:endParaRPr>
          </a:p>
        </p:txBody>
      </p:sp>
      <p:sp>
        <p:nvSpPr>
          <p:cNvPr id="18" name="吹き出し: 四角形 17">
            <a:extLst>
              <a:ext uri="{FF2B5EF4-FFF2-40B4-BE49-F238E27FC236}">
                <a16:creationId xmlns:a16="http://schemas.microsoft.com/office/drawing/2014/main" id="{EC73E853-7D49-0EB0-2573-8748F6C1EAA5}"/>
              </a:ext>
            </a:extLst>
          </p:cNvPr>
          <p:cNvSpPr/>
          <p:nvPr/>
        </p:nvSpPr>
        <p:spPr>
          <a:xfrm>
            <a:off x="5353066" y="4660612"/>
            <a:ext cx="1361517" cy="527403"/>
          </a:xfrm>
          <a:prstGeom prst="wedgeRectCallout">
            <a:avLst>
              <a:gd name="adj1" fmla="val -65433"/>
              <a:gd name="adj2" fmla="val -14007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資料</a:t>
            </a:r>
            <a:r>
              <a:rPr kumimoji="1" lang="en-US" altLang="ja-JP" dirty="0">
                <a:solidFill>
                  <a:schemeClr val="tx1"/>
                </a:solidFill>
              </a:rPr>
              <a:t>3</a:t>
            </a:r>
            <a:r>
              <a:rPr kumimoji="1" lang="ja-JP" altLang="en-US" dirty="0">
                <a:solidFill>
                  <a:schemeClr val="tx1"/>
                </a:solidFill>
              </a:rPr>
              <a:t>は</a:t>
            </a:r>
            <a:endParaRPr kumimoji="1" lang="en-US" altLang="ja-JP" dirty="0">
              <a:solidFill>
                <a:schemeClr val="tx1"/>
              </a:solidFill>
            </a:endParaRPr>
          </a:p>
          <a:p>
            <a:pPr algn="ctr"/>
            <a:r>
              <a:rPr kumimoji="1" lang="ja-JP" altLang="en-US" dirty="0">
                <a:solidFill>
                  <a:schemeClr val="tx1"/>
                </a:solidFill>
              </a:rPr>
              <a:t>飼育ルール</a:t>
            </a:r>
          </a:p>
        </p:txBody>
      </p:sp>
      <p:cxnSp>
        <p:nvCxnSpPr>
          <p:cNvPr id="24" name="直線コネクタ 23">
            <a:extLst>
              <a:ext uri="{FF2B5EF4-FFF2-40B4-BE49-F238E27FC236}">
                <a16:creationId xmlns:a16="http://schemas.microsoft.com/office/drawing/2014/main" id="{84F7AEA1-A0DB-5D44-BB36-A208605F9FD6}"/>
              </a:ext>
            </a:extLst>
          </p:cNvPr>
          <p:cNvCxnSpPr/>
          <p:nvPr/>
        </p:nvCxnSpPr>
        <p:spPr>
          <a:xfrm>
            <a:off x="2097741" y="4160502"/>
            <a:ext cx="302558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直線コネクタ 24">
            <a:extLst>
              <a:ext uri="{FF2B5EF4-FFF2-40B4-BE49-F238E27FC236}">
                <a16:creationId xmlns:a16="http://schemas.microsoft.com/office/drawing/2014/main" id="{C36D88A0-03DD-F338-10F5-184E55AFA57D}"/>
              </a:ext>
            </a:extLst>
          </p:cNvPr>
          <p:cNvCxnSpPr>
            <a:cxnSpLocks/>
          </p:cNvCxnSpPr>
          <p:nvPr/>
        </p:nvCxnSpPr>
        <p:spPr>
          <a:xfrm>
            <a:off x="2097741" y="4273129"/>
            <a:ext cx="199016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2325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F62697-2537-F133-5701-453EA242A39C}"/>
              </a:ext>
            </a:extLst>
          </p:cNvPr>
          <p:cNvSpPr>
            <a:spLocks noGrp="1"/>
          </p:cNvSpPr>
          <p:nvPr>
            <p:ph type="title"/>
          </p:nvPr>
        </p:nvSpPr>
        <p:spPr>
          <a:xfrm>
            <a:off x="416860" y="938310"/>
            <a:ext cx="7445468" cy="1077020"/>
          </a:xfrm>
        </p:spPr>
        <p:txBody>
          <a:bodyPr>
            <a:normAutofit fontScale="90000"/>
          </a:bodyPr>
          <a:lstStyle/>
          <a:p>
            <a:pPr>
              <a:lnSpc>
                <a:spcPct val="100000"/>
              </a:lnSpc>
            </a:pPr>
            <a:r>
              <a:rPr kumimoji="1" lang="ja-JP" altLang="en-US" sz="3100" b="1" dirty="0">
                <a:highlight>
                  <a:srgbClr val="C0C0C0"/>
                </a:highlight>
                <a:latin typeface="BIZ UDPゴシック" panose="020B0400000000000000" pitchFamily="50" charset="-128"/>
                <a:ea typeface="BIZ UDPゴシック" panose="020B0400000000000000" pitchFamily="50" charset="-128"/>
              </a:rPr>
              <a:t>手順⑤</a:t>
            </a:r>
            <a:br>
              <a:rPr kumimoji="1" lang="ja-JP" altLang="en-US" sz="3100" dirty="0">
                <a:latin typeface="BIZ UDPゴシック" panose="020B0400000000000000" pitchFamily="50" charset="-128"/>
                <a:ea typeface="BIZ UDPゴシック" panose="020B0400000000000000" pitchFamily="50" charset="-128"/>
              </a:rPr>
            </a:br>
            <a:r>
              <a:rPr kumimoji="1" lang="ja-JP" altLang="en-US" sz="3100" b="1" dirty="0">
                <a:latin typeface="BIZ UDPゴシック" panose="020B0400000000000000" pitchFamily="50" charset="-128"/>
                <a:ea typeface="BIZ UDPゴシック" panose="020B0400000000000000" pitchFamily="50" charset="-128"/>
              </a:rPr>
              <a:t>ペットの受け入れを開始</a:t>
            </a:r>
            <a:br>
              <a:rPr lang="ja-JP" altLang="en-US" sz="1138" dirty="0">
                <a:latin typeface="BIZ UDPゴシック" panose="020B0400000000000000" pitchFamily="50" charset="-128"/>
                <a:ea typeface="BIZ UDPゴシック" panose="020B0400000000000000" pitchFamily="50" charset="-128"/>
              </a:rPr>
            </a:br>
            <a:endParaRPr lang="ja-JP" altLang="en-US" sz="2925" dirty="0">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22DD58A5-533A-FE9B-39C8-A89735A762CC}"/>
              </a:ext>
            </a:extLst>
          </p:cNvPr>
          <p:cNvSpPr>
            <a:spLocks noGrp="1"/>
          </p:cNvSpPr>
          <p:nvPr>
            <p:ph idx="1"/>
          </p:nvPr>
        </p:nvSpPr>
        <p:spPr>
          <a:xfrm>
            <a:off x="275664" y="2528954"/>
            <a:ext cx="6582335" cy="6445758"/>
          </a:xfrm>
        </p:spPr>
        <p:txBody>
          <a:bodyPr>
            <a:normAutofit/>
          </a:bodyPr>
          <a:lstStyle/>
          <a:p>
            <a:pPr marL="0" indent="0">
              <a:lnSpc>
                <a:spcPct val="120000"/>
              </a:lnSpc>
              <a:buNone/>
            </a:pPr>
            <a:r>
              <a:rPr lang="ja-JP" altLang="en-US" sz="2000" b="1" dirty="0">
                <a:latin typeface="BIZ UDPゴシック" panose="020B0400000000000000" pitchFamily="50" charset="-128"/>
                <a:ea typeface="BIZ UDPゴシック" panose="020B0400000000000000" pitchFamily="50" charset="-128"/>
              </a:rPr>
              <a:t>①飼育ルール（</a:t>
            </a:r>
            <a:r>
              <a:rPr lang="en-US" altLang="ja-JP" sz="2000" b="1" dirty="0">
                <a:latin typeface="BIZ UDPゴシック" panose="020B0400000000000000" pitchFamily="50" charset="-128"/>
                <a:ea typeface="BIZ UDPゴシック" panose="020B0400000000000000" pitchFamily="50" charset="-128"/>
              </a:rPr>
              <a:t>4-2</a:t>
            </a:r>
            <a:r>
              <a:rPr lang="ja-JP" altLang="en-US" sz="2000" b="1" dirty="0">
                <a:latin typeface="BIZ UDPゴシック" panose="020B0400000000000000" pitchFamily="50" charset="-128"/>
                <a:ea typeface="BIZ UDPゴシック" panose="020B0400000000000000" pitchFamily="50" charset="-128"/>
              </a:rPr>
              <a:t>）を飼い主に確認してもらい、</a:t>
            </a:r>
            <a:endParaRPr lang="en-US" altLang="ja-JP" sz="2000" b="1" dirty="0">
              <a:latin typeface="BIZ UDPゴシック" panose="020B0400000000000000" pitchFamily="50" charset="-128"/>
              <a:ea typeface="BIZ UDPゴシック" panose="020B0400000000000000" pitchFamily="50" charset="-128"/>
            </a:endParaRPr>
          </a:p>
          <a:p>
            <a:pPr marL="0" indent="0">
              <a:lnSpc>
                <a:spcPct val="75000"/>
              </a:lnSpc>
              <a:spcBef>
                <a:spcPts val="600"/>
              </a:spcBef>
              <a:spcAft>
                <a:spcPts val="600"/>
              </a:spcAft>
              <a:buNone/>
            </a:pPr>
            <a:r>
              <a:rPr lang="ja-JP" altLang="en-US" sz="2000" b="1" dirty="0">
                <a:latin typeface="BIZ UDPゴシック" panose="020B0400000000000000" pitchFamily="50" charset="-128"/>
                <a:ea typeface="BIZ UDPゴシック" panose="020B0400000000000000" pitchFamily="50" charset="-128"/>
              </a:rPr>
              <a:t>　必用な書類に記入してもらいます。</a:t>
            </a:r>
            <a:endParaRPr lang="en-US" altLang="ja-JP" sz="2000" b="1" dirty="0">
              <a:latin typeface="BIZ UDPゴシック" panose="020B0400000000000000" pitchFamily="50" charset="-128"/>
              <a:ea typeface="BIZ UDPゴシック" panose="020B0400000000000000" pitchFamily="50" charset="-128"/>
            </a:endParaRPr>
          </a:p>
          <a:p>
            <a:pPr marL="0" indent="0">
              <a:lnSpc>
                <a:spcPct val="120000"/>
              </a:lnSpc>
              <a:buNone/>
            </a:pPr>
            <a:r>
              <a:rPr lang="ja-JP" altLang="en-US" sz="2000" dirty="0">
                <a:latin typeface="Meiryo UI" panose="020B0604030504040204" pitchFamily="50" charset="-128"/>
                <a:ea typeface="Meiryo UI" panose="020B0604030504040204" pitchFamily="50" charset="-128"/>
              </a:rPr>
              <a:t>　                　　＜飼い主記入書類＞</a:t>
            </a:r>
            <a:endParaRPr lang="en-US" altLang="ja-JP" sz="2000" dirty="0">
              <a:latin typeface="Meiryo UI" panose="020B0604030504040204" pitchFamily="50" charset="-128"/>
              <a:ea typeface="Meiryo UI" panose="020B0604030504040204" pitchFamily="50" charset="-128"/>
            </a:endParaRPr>
          </a:p>
          <a:p>
            <a:pPr marL="0" indent="0">
              <a:lnSpc>
                <a:spcPct val="120000"/>
              </a:lnSpc>
              <a:buNone/>
            </a:pPr>
            <a:endParaRPr lang="en-US" altLang="ja-JP" sz="2000" dirty="0">
              <a:latin typeface="Meiryo UI" panose="020B0604030504040204" pitchFamily="50" charset="-128"/>
              <a:ea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rPr>
              <a:t>　　               　 　　ペット登録台帳</a:t>
            </a:r>
            <a:endParaRPr lang="en-US" altLang="ja-JP" sz="2000" dirty="0">
              <a:latin typeface="Meiryo UI" panose="020B0604030504040204" pitchFamily="50" charset="-128"/>
              <a:ea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rPr>
              <a:t>　　　             　 　　ネームプレート</a:t>
            </a:r>
            <a:endParaRPr lang="en-US" altLang="ja-JP" sz="2000" dirty="0">
              <a:latin typeface="Meiryo UI" panose="020B0604030504040204" pitchFamily="50" charset="-128"/>
              <a:ea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rPr>
              <a:t>　　　　　　　　　</a:t>
            </a:r>
            <a:endParaRPr lang="en-US" altLang="ja-JP" sz="2000" dirty="0">
              <a:latin typeface="Meiryo UI" panose="020B0604030504040204" pitchFamily="50" charset="-128"/>
              <a:ea typeface="Meiryo UI" panose="020B0604030504040204" pitchFamily="50" charset="-128"/>
            </a:endParaRPr>
          </a:p>
          <a:p>
            <a:pPr marL="0" indent="0">
              <a:lnSpc>
                <a:spcPct val="50000"/>
              </a:lnSpc>
              <a:spcBef>
                <a:spcPts val="0"/>
              </a:spcBef>
              <a:buNone/>
            </a:pPr>
            <a:r>
              <a:rPr lang="ja-JP" altLang="en-US" sz="2000" dirty="0">
                <a:latin typeface="Meiryo UI" panose="020B0604030504040204" pitchFamily="50" charset="-128"/>
                <a:ea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ペット登録台帳は避難所運営本部と共有します。</a:t>
            </a:r>
            <a:endParaRPr lang="en-US" altLang="ja-JP" sz="2000" dirty="0">
              <a:latin typeface="Meiryo UI" panose="020B0604030504040204" pitchFamily="50" charset="-128"/>
              <a:ea typeface="Meiryo UI" panose="020B0604030504040204" pitchFamily="50" charset="-128"/>
            </a:endParaRPr>
          </a:p>
          <a:p>
            <a:pPr marL="0" indent="0">
              <a:buNone/>
            </a:pPr>
            <a:endParaRPr lang="en-US" altLang="ja-JP" sz="2000" dirty="0">
              <a:latin typeface="Meiryo UI" panose="020B0604030504040204" pitchFamily="50" charset="-128"/>
              <a:ea typeface="Meiryo UI" panose="020B0604030504040204" pitchFamily="50" charset="-128"/>
            </a:endParaRPr>
          </a:p>
          <a:p>
            <a:pPr marL="0" indent="0">
              <a:buNone/>
            </a:pPr>
            <a:r>
              <a:rPr lang="ja-JP" altLang="en-US" sz="2000" b="1" dirty="0">
                <a:latin typeface="BIZ UDPゴシック" panose="020B0400000000000000" pitchFamily="50" charset="-128"/>
                <a:ea typeface="BIZ UDPゴシック" panose="020B0400000000000000" pitchFamily="50" charset="-128"/>
              </a:rPr>
              <a:t>②飼い主に案内図（</a:t>
            </a:r>
            <a:r>
              <a:rPr lang="en-US" altLang="ja-JP" sz="2000" b="1" dirty="0">
                <a:latin typeface="BIZ UDPゴシック" panose="020B0400000000000000" pitchFamily="50" charset="-128"/>
                <a:ea typeface="BIZ UDPゴシック" panose="020B0400000000000000" pitchFamily="50" charset="-128"/>
              </a:rPr>
              <a:t>3-1</a:t>
            </a:r>
            <a:r>
              <a:rPr lang="ja-JP" altLang="en-US" sz="2000" b="1" dirty="0">
                <a:latin typeface="BIZ UDPゴシック" panose="020B0400000000000000" pitchFamily="50" charset="-128"/>
                <a:ea typeface="BIZ UDPゴシック" panose="020B0400000000000000" pitchFamily="50" charset="-128"/>
              </a:rPr>
              <a:t>）で飼育場所を案内し、</a:t>
            </a:r>
            <a:endParaRPr lang="en-US" altLang="ja-JP" sz="2000" b="1" dirty="0">
              <a:latin typeface="BIZ UDPゴシック" panose="020B0400000000000000" pitchFamily="50" charset="-128"/>
              <a:ea typeface="BIZ UDPゴシック" panose="020B0400000000000000" pitchFamily="50" charset="-128"/>
            </a:endParaRPr>
          </a:p>
          <a:p>
            <a:pPr marL="0" indent="0">
              <a:buNone/>
            </a:pPr>
            <a:r>
              <a:rPr lang="ja-JP" altLang="en-US" sz="2000" b="1" dirty="0">
                <a:latin typeface="BIZ UDPゴシック" panose="020B0400000000000000" pitchFamily="50" charset="-128"/>
                <a:ea typeface="BIZ UDPゴシック" panose="020B0400000000000000" pitchFamily="50" charset="-128"/>
              </a:rPr>
              <a:t>　移動してもらいます。</a:t>
            </a:r>
            <a:endParaRPr lang="en-US" altLang="ja-JP" sz="2000" b="1" dirty="0">
              <a:latin typeface="BIZ UDPゴシック" panose="020B0400000000000000" pitchFamily="50" charset="-128"/>
              <a:ea typeface="BIZ UDPゴシック" panose="020B0400000000000000" pitchFamily="50" charset="-128"/>
            </a:endParaRPr>
          </a:p>
          <a:p>
            <a:pPr marL="0" indent="0">
              <a:buNone/>
            </a:pPr>
            <a:r>
              <a:rPr lang="ja-JP" altLang="en-US" sz="2000" dirty="0">
                <a:latin typeface="Meiryo UI" panose="020B0604030504040204" pitchFamily="50" charset="-128"/>
                <a:ea typeface="Meiryo UI" panose="020B0604030504040204" pitchFamily="50" charset="-128"/>
              </a:rPr>
              <a:t>　　　　　　　</a:t>
            </a:r>
            <a:endParaRPr lang="en-US" altLang="ja-JP" sz="2000" dirty="0">
              <a:latin typeface="Meiryo UI" panose="020B0604030504040204" pitchFamily="50" charset="-128"/>
              <a:ea typeface="Meiryo UI" panose="020B0604030504040204" pitchFamily="50" charset="-128"/>
            </a:endParaRPr>
          </a:p>
          <a:p>
            <a:pPr marL="0" indent="0">
              <a:buNone/>
            </a:pPr>
            <a:r>
              <a:rPr lang="ja-JP" altLang="en-US" sz="2600" dirty="0">
                <a:latin typeface="Meiryo UI" panose="020B0604030504040204" pitchFamily="50" charset="-128"/>
                <a:ea typeface="Meiryo UI" panose="020B0604030504040204" pitchFamily="50" charset="-128"/>
              </a:rPr>
              <a:t>　　　　</a:t>
            </a:r>
            <a:endParaRPr lang="en-US" altLang="ja-JP" sz="2600" dirty="0">
              <a:latin typeface="Meiryo UI" panose="020B0604030504040204" pitchFamily="50" charset="-128"/>
              <a:ea typeface="Meiryo UI" panose="020B0604030504040204" pitchFamily="50" charset="-128"/>
            </a:endParaRPr>
          </a:p>
          <a:p>
            <a:pPr marL="0" indent="0">
              <a:buNone/>
            </a:pPr>
            <a:r>
              <a:rPr lang="ja-JP" altLang="en-US" sz="1625" dirty="0">
                <a:latin typeface="Meiryo UI" panose="020B0604030504040204" pitchFamily="50" charset="-128"/>
                <a:ea typeface="Meiryo UI" panose="020B0604030504040204" pitchFamily="50" charset="-128"/>
              </a:rPr>
              <a:t>　　</a:t>
            </a:r>
            <a:r>
              <a:rPr lang="ja-JP" altLang="en-US" sz="2600" dirty="0">
                <a:latin typeface="Meiryo UI" panose="020B0604030504040204" pitchFamily="50" charset="-128"/>
                <a:ea typeface="Meiryo UI" panose="020B0604030504040204" pitchFamily="50" charset="-128"/>
              </a:rPr>
              <a:t>　</a:t>
            </a:r>
            <a:endParaRPr lang="en-US" altLang="ja-JP" sz="26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0C1490F3-0A67-E294-3250-5E7905CF63B3}"/>
              </a:ext>
            </a:extLst>
          </p:cNvPr>
          <p:cNvSpPr>
            <a:spLocks noGrp="1"/>
          </p:cNvSpPr>
          <p:nvPr>
            <p:ph type="sldNum" sz="quarter" idx="12"/>
          </p:nvPr>
        </p:nvSpPr>
        <p:spPr/>
        <p:txBody>
          <a:bodyPr/>
          <a:lstStyle/>
          <a:p>
            <a:fld id="{845179B0-167E-442B-B347-71E4C1D61306}" type="slidenum">
              <a:rPr kumimoji="1" lang="ja-JP" altLang="en-US" smtClean="0"/>
              <a:t>8</a:t>
            </a:fld>
            <a:endParaRPr kumimoji="1" lang="ja-JP" altLang="en-US" dirty="0"/>
          </a:p>
        </p:txBody>
      </p:sp>
      <p:sp>
        <p:nvSpPr>
          <p:cNvPr id="5" name="四角形: 角を丸くする 4">
            <a:extLst>
              <a:ext uri="{FF2B5EF4-FFF2-40B4-BE49-F238E27FC236}">
                <a16:creationId xmlns:a16="http://schemas.microsoft.com/office/drawing/2014/main" id="{F04DB6B6-0479-8A00-ECE8-8DE284AD9855}"/>
              </a:ext>
            </a:extLst>
          </p:cNvPr>
          <p:cNvSpPr/>
          <p:nvPr/>
        </p:nvSpPr>
        <p:spPr>
          <a:xfrm>
            <a:off x="255495" y="591251"/>
            <a:ext cx="6306670" cy="1424079"/>
          </a:xfrm>
          <a:prstGeom prst="round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pic>
        <p:nvPicPr>
          <p:cNvPr id="7" name="図 6" descr="テーブル&#10;&#10;自動的に生成された説明">
            <a:extLst>
              <a:ext uri="{FF2B5EF4-FFF2-40B4-BE49-F238E27FC236}">
                <a16:creationId xmlns:a16="http://schemas.microsoft.com/office/drawing/2014/main" id="{A98C9D78-177F-5DC5-D5AC-104EBDCAE1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56697" y="7471645"/>
            <a:ext cx="2558531" cy="1725676"/>
          </a:xfrm>
          <a:prstGeom prst="rect">
            <a:avLst/>
          </a:prstGeom>
          <a:ln w="3175">
            <a:solidFill>
              <a:schemeClr val="tx1"/>
            </a:solidFill>
          </a:ln>
        </p:spPr>
      </p:pic>
      <p:pic>
        <p:nvPicPr>
          <p:cNvPr id="10" name="図 9" descr="テキスト&#10;&#10;低い精度で自動的に生成された説明">
            <a:extLst>
              <a:ext uri="{FF2B5EF4-FFF2-40B4-BE49-F238E27FC236}">
                <a16:creationId xmlns:a16="http://schemas.microsoft.com/office/drawing/2014/main" id="{7F03186D-97DC-B734-3822-60A84C7C5B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2937" y="7239883"/>
            <a:ext cx="2393576" cy="1346218"/>
          </a:xfrm>
          <a:prstGeom prst="rect">
            <a:avLst/>
          </a:prstGeom>
          <a:ln w="3175">
            <a:solidFill>
              <a:schemeClr val="tx1"/>
            </a:solidFill>
          </a:ln>
        </p:spPr>
      </p:pic>
      <p:sp>
        <p:nvSpPr>
          <p:cNvPr id="6" name="正方形/長方形 5">
            <a:extLst>
              <a:ext uri="{FF2B5EF4-FFF2-40B4-BE49-F238E27FC236}">
                <a16:creationId xmlns:a16="http://schemas.microsoft.com/office/drawing/2014/main" id="{78A634F5-5801-4BEF-0F78-1F54B80756AD}"/>
              </a:ext>
            </a:extLst>
          </p:cNvPr>
          <p:cNvSpPr/>
          <p:nvPr/>
        </p:nvSpPr>
        <p:spPr>
          <a:xfrm>
            <a:off x="2434086" y="4227485"/>
            <a:ext cx="1989828" cy="820270"/>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9A428D41-76A9-6B5D-4791-A08A75852810}"/>
              </a:ext>
            </a:extLst>
          </p:cNvPr>
          <p:cNvSpPr txBox="1"/>
          <p:nvPr/>
        </p:nvSpPr>
        <p:spPr>
          <a:xfrm>
            <a:off x="617954" y="7728326"/>
            <a:ext cx="528034" cy="369332"/>
          </a:xfrm>
          <a:prstGeom prst="rect">
            <a:avLst/>
          </a:prstGeom>
          <a:noFill/>
          <a:ln w="12700">
            <a:solidFill>
              <a:schemeClr val="tx1"/>
            </a:solidFill>
          </a:ln>
        </p:spPr>
        <p:txBody>
          <a:bodyPr wrap="square" rtlCol="0">
            <a:spAutoFit/>
          </a:bodyPr>
          <a:lstStyle/>
          <a:p>
            <a:pPr>
              <a:spcBef>
                <a:spcPts val="1200"/>
              </a:spcBef>
            </a:pPr>
            <a:r>
              <a:rPr kumimoji="1" lang="en-US" altLang="ja-JP" b="1" dirty="0"/>
              <a:t>4-2</a:t>
            </a:r>
            <a:endParaRPr kumimoji="1" lang="ja-JP" altLang="en-US" b="1" dirty="0"/>
          </a:p>
        </p:txBody>
      </p:sp>
      <p:sp>
        <p:nvSpPr>
          <p:cNvPr id="9" name="テキスト ボックス 8">
            <a:extLst>
              <a:ext uri="{FF2B5EF4-FFF2-40B4-BE49-F238E27FC236}">
                <a16:creationId xmlns:a16="http://schemas.microsoft.com/office/drawing/2014/main" id="{A36B3A27-4801-9CDD-2189-79AA035AA846}"/>
              </a:ext>
            </a:extLst>
          </p:cNvPr>
          <p:cNvSpPr txBox="1"/>
          <p:nvPr/>
        </p:nvSpPr>
        <p:spPr>
          <a:xfrm>
            <a:off x="4925708" y="6726259"/>
            <a:ext cx="528034" cy="369332"/>
          </a:xfrm>
          <a:prstGeom prst="rect">
            <a:avLst/>
          </a:prstGeom>
          <a:noFill/>
          <a:ln w="12700">
            <a:solidFill>
              <a:schemeClr val="tx1"/>
            </a:solidFill>
          </a:ln>
        </p:spPr>
        <p:txBody>
          <a:bodyPr wrap="square" rtlCol="0">
            <a:spAutoFit/>
          </a:bodyPr>
          <a:lstStyle/>
          <a:p>
            <a:pPr>
              <a:spcBef>
                <a:spcPts val="1200"/>
              </a:spcBef>
            </a:pPr>
            <a:r>
              <a:rPr kumimoji="1" lang="en-US" altLang="ja-JP" b="1" dirty="0"/>
              <a:t>3-1</a:t>
            </a:r>
            <a:endParaRPr kumimoji="1" lang="ja-JP" altLang="en-US" b="1" dirty="0"/>
          </a:p>
        </p:txBody>
      </p:sp>
      <p:sp>
        <p:nvSpPr>
          <p:cNvPr id="11" name="テキスト ボックス 10">
            <a:extLst>
              <a:ext uri="{FF2B5EF4-FFF2-40B4-BE49-F238E27FC236}">
                <a16:creationId xmlns:a16="http://schemas.microsoft.com/office/drawing/2014/main" id="{4ED5EE70-155A-A550-20B2-FA1B7ABA6AC7}"/>
              </a:ext>
            </a:extLst>
          </p:cNvPr>
          <p:cNvSpPr txBox="1"/>
          <p:nvPr/>
        </p:nvSpPr>
        <p:spPr>
          <a:xfrm>
            <a:off x="2235963" y="3805916"/>
            <a:ext cx="2386074" cy="338554"/>
          </a:xfrm>
          <a:prstGeom prst="rect">
            <a:avLst/>
          </a:prstGeom>
          <a:noFill/>
          <a:ln w="12700">
            <a:solidFill>
              <a:srgbClr val="FF0000"/>
            </a:solidFill>
          </a:ln>
        </p:spPr>
        <p:txBody>
          <a:bodyPr wrap="square" rtlCol="0">
            <a:spAutoFit/>
          </a:bodyPr>
          <a:lstStyle/>
          <a:p>
            <a:pPr algn="ctr"/>
            <a:r>
              <a:rPr kumimoji="1" lang="ja-JP" altLang="en-US" sz="1600" dirty="0">
                <a:solidFill>
                  <a:srgbClr val="FF0000"/>
                </a:solidFill>
                <a:latin typeface="Meiryo UI" panose="020B0604030504040204" pitchFamily="50" charset="-128"/>
                <a:ea typeface="Meiryo UI" panose="020B0604030504040204" pitchFamily="50" charset="-128"/>
              </a:rPr>
              <a:t>書類ケースに入っています。</a:t>
            </a:r>
          </a:p>
        </p:txBody>
      </p:sp>
    </p:spTree>
    <p:extLst>
      <p:ext uri="{BB962C8B-B14F-4D97-AF65-F5344CB8AC3E}">
        <p14:creationId xmlns:p14="http://schemas.microsoft.com/office/powerpoint/2010/main" val="1516395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コンテンツ プレースホルダー 6" descr="テーブル&#10;&#10;自動的に生成された説明">
            <a:extLst>
              <a:ext uri="{FF2B5EF4-FFF2-40B4-BE49-F238E27FC236}">
                <a16:creationId xmlns:a16="http://schemas.microsoft.com/office/drawing/2014/main" id="{DC3B2BA6-96F3-8197-D471-71BDC5F3E5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0228" y="4408445"/>
            <a:ext cx="3954626" cy="5595808"/>
          </a:xfrm>
          <a:prstGeom prst="rect">
            <a:avLst/>
          </a:prstGeom>
        </p:spPr>
      </p:pic>
      <p:sp>
        <p:nvSpPr>
          <p:cNvPr id="2" name="タイトル 1">
            <a:extLst>
              <a:ext uri="{FF2B5EF4-FFF2-40B4-BE49-F238E27FC236}">
                <a16:creationId xmlns:a16="http://schemas.microsoft.com/office/drawing/2014/main" id="{DEF62697-2537-F133-5701-453EA242A39C}"/>
              </a:ext>
            </a:extLst>
          </p:cNvPr>
          <p:cNvSpPr>
            <a:spLocks noGrp="1"/>
          </p:cNvSpPr>
          <p:nvPr>
            <p:ph type="title"/>
          </p:nvPr>
        </p:nvSpPr>
        <p:spPr>
          <a:xfrm>
            <a:off x="335052" y="404652"/>
            <a:ext cx="8543925" cy="1077020"/>
          </a:xfrm>
        </p:spPr>
        <p:txBody>
          <a:bodyPr>
            <a:normAutofit fontScale="90000"/>
          </a:bodyPr>
          <a:lstStyle/>
          <a:p>
            <a:pPr>
              <a:lnSpc>
                <a:spcPct val="150000"/>
              </a:lnSpc>
            </a:pPr>
            <a:r>
              <a:rPr kumimoji="1" lang="ja-JP" altLang="en-US" sz="3100" b="1" dirty="0">
                <a:highlight>
                  <a:srgbClr val="C0C0C0"/>
                </a:highlight>
                <a:latin typeface="BIZ UDPゴシック" panose="020B0400000000000000" pitchFamily="50" charset="-128"/>
                <a:ea typeface="BIZ UDPゴシック" panose="020B0400000000000000" pitchFamily="50" charset="-128"/>
              </a:rPr>
              <a:t>手順⑤</a:t>
            </a:r>
            <a:br>
              <a:rPr kumimoji="1" lang="ja-JP" altLang="en-US" dirty="0">
                <a:latin typeface="BIZ UDPゴシック" panose="020B0400000000000000" pitchFamily="50" charset="-128"/>
                <a:ea typeface="BIZ UDPゴシック" panose="020B0400000000000000" pitchFamily="50" charset="-128"/>
              </a:rPr>
            </a:br>
            <a:br>
              <a:rPr lang="ja-JP" altLang="en-US" sz="1138" dirty="0">
                <a:latin typeface="BIZ UDPゴシック" panose="020B0400000000000000" pitchFamily="50" charset="-128"/>
                <a:ea typeface="BIZ UDPゴシック" panose="020B0400000000000000" pitchFamily="50" charset="-128"/>
              </a:rPr>
            </a:br>
            <a:endParaRPr lang="ja-JP" altLang="en-US" sz="2925" dirty="0">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22DD58A5-533A-FE9B-39C8-A89735A762CC}"/>
              </a:ext>
            </a:extLst>
          </p:cNvPr>
          <p:cNvSpPr>
            <a:spLocks noGrp="1"/>
          </p:cNvSpPr>
          <p:nvPr>
            <p:ph idx="1"/>
          </p:nvPr>
        </p:nvSpPr>
        <p:spPr>
          <a:xfrm>
            <a:off x="70249" y="1671826"/>
            <a:ext cx="4393573" cy="1441396"/>
          </a:xfrm>
        </p:spPr>
        <p:txBody>
          <a:bodyPr>
            <a:normAutofit fontScale="25000" lnSpcReduction="20000"/>
          </a:bodyPr>
          <a:lstStyle/>
          <a:p>
            <a:pPr marL="0" indent="0">
              <a:buNone/>
            </a:pPr>
            <a:r>
              <a:rPr lang="ja-JP" altLang="en-US" sz="2600" b="1" dirty="0">
                <a:latin typeface="BIZ UDPゴシック" panose="020B0400000000000000" pitchFamily="50" charset="-128"/>
                <a:ea typeface="BIZ UDPゴシック" panose="020B0400000000000000" pitchFamily="50" charset="-128"/>
              </a:rPr>
              <a:t>　　　　</a:t>
            </a:r>
            <a:endParaRPr lang="en-US" altLang="ja-JP" sz="2600" b="1" dirty="0">
              <a:latin typeface="BIZ UDPゴシック" panose="020B0400000000000000" pitchFamily="50" charset="-128"/>
              <a:ea typeface="BIZ UDPゴシック" panose="020B0400000000000000" pitchFamily="50" charset="-128"/>
            </a:endParaRPr>
          </a:p>
          <a:p>
            <a:pPr marL="0" indent="0">
              <a:buNone/>
            </a:pPr>
            <a:r>
              <a:rPr lang="ja-JP" altLang="en-US" sz="7800" b="1" dirty="0">
                <a:latin typeface="BIZ UDPゴシック" panose="020B0400000000000000" pitchFamily="50" charset="-128"/>
                <a:ea typeface="BIZ UDPゴシック" panose="020B0400000000000000" pitchFamily="50" charset="-128"/>
              </a:rPr>
              <a:t>　　　</a:t>
            </a:r>
            <a:r>
              <a:rPr lang="ja-JP" altLang="en-US" sz="7800" b="1" dirty="0">
                <a:highlight>
                  <a:srgbClr val="C0C0C0"/>
                </a:highlight>
                <a:latin typeface="BIZ UDPゴシック" panose="020B0400000000000000" pitchFamily="50" charset="-128"/>
                <a:ea typeface="BIZ UDPゴシック" panose="020B0400000000000000" pitchFamily="50" charset="-128"/>
              </a:rPr>
              <a:t>ネームプレート</a:t>
            </a:r>
            <a:endParaRPr lang="en-US" altLang="ja-JP" sz="7800" b="1" dirty="0">
              <a:highlight>
                <a:srgbClr val="C0C0C0"/>
              </a:highlight>
              <a:latin typeface="BIZ UDPゴシック" panose="020B0400000000000000" pitchFamily="50" charset="-128"/>
              <a:ea typeface="BIZ UDPゴシック" panose="020B0400000000000000" pitchFamily="50" charset="-128"/>
            </a:endParaRPr>
          </a:p>
          <a:p>
            <a:pPr marL="0" indent="0">
              <a:buNone/>
            </a:pPr>
            <a:endParaRPr lang="en-US" altLang="ja-JP" sz="1950" b="1" dirty="0">
              <a:latin typeface="BIZ UDPゴシック" panose="020B0400000000000000" pitchFamily="50" charset="-128"/>
              <a:ea typeface="BIZ UDPゴシック" panose="020B0400000000000000" pitchFamily="50" charset="-128"/>
            </a:endParaRPr>
          </a:p>
          <a:p>
            <a:pPr marL="0" indent="0">
              <a:buNone/>
            </a:pPr>
            <a:endParaRPr lang="en-US" altLang="ja-JP" sz="1950" b="1" dirty="0">
              <a:highlight>
                <a:srgbClr val="C0C0C0"/>
              </a:highlight>
              <a:latin typeface="BIZ UDPゴシック" panose="020B0400000000000000" pitchFamily="50" charset="-128"/>
              <a:ea typeface="BIZ UDPゴシック" panose="020B0400000000000000" pitchFamily="50" charset="-128"/>
            </a:endParaRPr>
          </a:p>
          <a:p>
            <a:pPr marL="0" indent="0">
              <a:buNone/>
            </a:pPr>
            <a:r>
              <a:rPr lang="ja-JP" altLang="en-US" sz="2600" b="1" dirty="0">
                <a:latin typeface="BIZ UDPゴシック" panose="020B0400000000000000" pitchFamily="50" charset="-128"/>
                <a:ea typeface="BIZ UDPゴシック" panose="020B0400000000000000" pitchFamily="50" charset="-128"/>
              </a:rPr>
              <a:t>　　　　　　　　　　</a:t>
            </a:r>
            <a:endParaRPr lang="en-US" altLang="ja-JP" sz="2600" b="1" dirty="0">
              <a:latin typeface="BIZ UDPゴシック" panose="020B0400000000000000" pitchFamily="50" charset="-128"/>
              <a:ea typeface="BIZ UDPゴシック" panose="020B0400000000000000" pitchFamily="50" charset="-128"/>
            </a:endParaRPr>
          </a:p>
          <a:p>
            <a:pPr marL="0" indent="0">
              <a:buNone/>
            </a:pPr>
            <a:r>
              <a:rPr lang="ja-JP" altLang="en-US" sz="2600" b="1" dirty="0">
                <a:latin typeface="BIZ UDPゴシック" panose="020B0400000000000000" pitchFamily="50" charset="-128"/>
                <a:ea typeface="BIZ UDPゴシック" panose="020B0400000000000000" pitchFamily="50" charset="-128"/>
              </a:rPr>
              <a:t>　　　　　　　　　　　　　</a:t>
            </a:r>
            <a:endParaRPr lang="en-US" altLang="ja-JP" sz="2600" b="1" dirty="0">
              <a:latin typeface="BIZ UDPゴシック" panose="020B0400000000000000" pitchFamily="50" charset="-128"/>
              <a:ea typeface="BIZ UDPゴシック" panose="020B0400000000000000" pitchFamily="50" charset="-128"/>
            </a:endParaRPr>
          </a:p>
          <a:p>
            <a:pPr marL="0" indent="0">
              <a:buNone/>
            </a:pPr>
            <a:endParaRPr lang="en-US" altLang="ja-JP" sz="2600" b="1" dirty="0">
              <a:latin typeface="BIZ UDPゴシック" panose="020B0400000000000000" pitchFamily="50" charset="-128"/>
              <a:ea typeface="BIZ UDPゴシック" panose="020B0400000000000000" pitchFamily="50" charset="-128"/>
            </a:endParaRPr>
          </a:p>
          <a:p>
            <a:pPr marL="0" indent="0">
              <a:buNone/>
            </a:pPr>
            <a:r>
              <a:rPr lang="ja-JP" altLang="en-US" sz="2600" b="1" dirty="0">
                <a:latin typeface="BIZ UDPゴシック" panose="020B0400000000000000" pitchFamily="50" charset="-128"/>
                <a:ea typeface="BIZ UDPゴシック" panose="020B0400000000000000" pitchFamily="50" charset="-128"/>
              </a:rPr>
              <a:t>　　　　　　　　　　</a:t>
            </a:r>
            <a:r>
              <a:rPr lang="ja-JP" altLang="en-US" sz="1544" b="1" dirty="0">
                <a:latin typeface="BIZ UDPゴシック" panose="020B0400000000000000" pitchFamily="50" charset="-128"/>
                <a:ea typeface="BIZ UDPゴシック" panose="020B0400000000000000" pitchFamily="50" charset="-128"/>
              </a:rPr>
              <a:t>　　　　　　　　　　　　　　　　　　　　　　　</a:t>
            </a:r>
            <a:r>
              <a:rPr lang="ja-JP" altLang="en-US" sz="2600" b="1" dirty="0">
                <a:latin typeface="BIZ UDPゴシック" panose="020B0400000000000000" pitchFamily="50" charset="-128"/>
                <a:ea typeface="BIZ UDPゴシック" panose="020B0400000000000000" pitchFamily="50" charset="-128"/>
              </a:rPr>
              <a:t>　</a:t>
            </a:r>
            <a:endParaRPr lang="en-US" altLang="ja-JP" sz="2600" b="1"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0C1490F3-0A67-E294-3250-5E7905CF63B3}"/>
              </a:ext>
            </a:extLst>
          </p:cNvPr>
          <p:cNvSpPr>
            <a:spLocks noGrp="1"/>
          </p:cNvSpPr>
          <p:nvPr>
            <p:ph type="sldNum" sz="quarter" idx="12"/>
          </p:nvPr>
        </p:nvSpPr>
        <p:spPr/>
        <p:txBody>
          <a:bodyPr/>
          <a:lstStyle/>
          <a:p>
            <a:fld id="{845179B0-167E-442B-B347-71E4C1D61306}" type="slidenum">
              <a:rPr kumimoji="1" lang="ja-JP" altLang="en-US" smtClean="0"/>
              <a:t>9</a:t>
            </a:fld>
            <a:endParaRPr kumimoji="1" lang="ja-JP" altLang="en-US" dirty="0"/>
          </a:p>
        </p:txBody>
      </p:sp>
      <p:pic>
        <p:nvPicPr>
          <p:cNvPr id="6" name="図 5" descr="テーブル&#10;&#10;自動的に生成された説明">
            <a:extLst>
              <a:ext uri="{FF2B5EF4-FFF2-40B4-BE49-F238E27FC236}">
                <a16:creationId xmlns:a16="http://schemas.microsoft.com/office/drawing/2014/main" id="{01AB988C-BF80-A28D-2A01-0E73715F9B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96" y="2196681"/>
            <a:ext cx="4067394" cy="2547399"/>
          </a:xfrm>
          <a:prstGeom prst="rect">
            <a:avLst/>
          </a:prstGeom>
        </p:spPr>
      </p:pic>
      <p:sp>
        <p:nvSpPr>
          <p:cNvPr id="9" name="楕円 8">
            <a:extLst>
              <a:ext uri="{FF2B5EF4-FFF2-40B4-BE49-F238E27FC236}">
                <a16:creationId xmlns:a16="http://schemas.microsoft.com/office/drawing/2014/main" id="{A86B0B75-7710-8E05-14D7-822445F3F53F}"/>
              </a:ext>
            </a:extLst>
          </p:cNvPr>
          <p:cNvSpPr/>
          <p:nvPr/>
        </p:nvSpPr>
        <p:spPr>
          <a:xfrm>
            <a:off x="2642059" y="2381709"/>
            <a:ext cx="1422670" cy="39518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dirty="0"/>
          </a:p>
        </p:txBody>
      </p:sp>
      <p:sp>
        <p:nvSpPr>
          <p:cNvPr id="10" name="楕円 9">
            <a:extLst>
              <a:ext uri="{FF2B5EF4-FFF2-40B4-BE49-F238E27FC236}">
                <a16:creationId xmlns:a16="http://schemas.microsoft.com/office/drawing/2014/main" id="{953DF661-5C7B-9BCD-6E39-DCB28B605AAC}"/>
              </a:ext>
            </a:extLst>
          </p:cNvPr>
          <p:cNvSpPr/>
          <p:nvPr/>
        </p:nvSpPr>
        <p:spPr>
          <a:xfrm>
            <a:off x="2936538" y="5604595"/>
            <a:ext cx="641859" cy="19219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cxnSp>
        <p:nvCxnSpPr>
          <p:cNvPr id="12" name="直線矢印コネクタ 11">
            <a:extLst>
              <a:ext uri="{FF2B5EF4-FFF2-40B4-BE49-F238E27FC236}">
                <a16:creationId xmlns:a16="http://schemas.microsoft.com/office/drawing/2014/main" id="{834146BE-713F-4B5D-0003-0B0C548E16E1}"/>
              </a:ext>
            </a:extLst>
          </p:cNvPr>
          <p:cNvCxnSpPr>
            <a:cxnSpLocks/>
          </p:cNvCxnSpPr>
          <p:nvPr/>
        </p:nvCxnSpPr>
        <p:spPr>
          <a:xfrm flipH="1">
            <a:off x="3429000" y="3480938"/>
            <a:ext cx="1062318" cy="19542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直線矢印コネクタ 12">
            <a:extLst>
              <a:ext uri="{FF2B5EF4-FFF2-40B4-BE49-F238E27FC236}">
                <a16:creationId xmlns:a16="http://schemas.microsoft.com/office/drawing/2014/main" id="{41B79202-20E9-1FFE-EE28-5C1D2006E56C}"/>
              </a:ext>
            </a:extLst>
          </p:cNvPr>
          <p:cNvCxnSpPr>
            <a:cxnSpLocks/>
            <a:stCxn id="16" idx="1"/>
            <a:endCxn id="9" idx="5"/>
          </p:cNvCxnSpPr>
          <p:nvPr/>
        </p:nvCxnSpPr>
        <p:spPr>
          <a:xfrm flipH="1" flipV="1">
            <a:off x="3856384" y="2719021"/>
            <a:ext cx="634934" cy="4403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テキスト ボックス 15">
            <a:extLst>
              <a:ext uri="{FF2B5EF4-FFF2-40B4-BE49-F238E27FC236}">
                <a16:creationId xmlns:a16="http://schemas.microsoft.com/office/drawing/2014/main" id="{42D3209A-ADEB-CC52-F164-BA7F4ADF9D8A}"/>
              </a:ext>
            </a:extLst>
          </p:cNvPr>
          <p:cNvSpPr txBox="1"/>
          <p:nvPr/>
        </p:nvSpPr>
        <p:spPr>
          <a:xfrm>
            <a:off x="4491318" y="3000631"/>
            <a:ext cx="1425388" cy="317459"/>
          </a:xfrm>
          <a:prstGeom prst="rect">
            <a:avLst/>
          </a:prstGeom>
          <a:noFill/>
          <a:ln w="38100">
            <a:solidFill>
              <a:srgbClr val="FF0000"/>
            </a:solidFill>
          </a:ln>
        </p:spPr>
        <p:txBody>
          <a:bodyPr wrap="square" rtlCol="0">
            <a:spAutoFit/>
          </a:bodyPr>
          <a:lstStyle/>
          <a:p>
            <a:r>
              <a:rPr lang="ja-JP" altLang="en-US" sz="1463" b="1" dirty="0"/>
              <a:t>同じ整理番号</a:t>
            </a:r>
          </a:p>
        </p:txBody>
      </p:sp>
      <p:sp>
        <p:nvSpPr>
          <p:cNvPr id="5" name="コンテンツ プレースホルダー 2">
            <a:extLst>
              <a:ext uri="{FF2B5EF4-FFF2-40B4-BE49-F238E27FC236}">
                <a16:creationId xmlns:a16="http://schemas.microsoft.com/office/drawing/2014/main" id="{991D65B1-3848-A16B-2FFF-531D851B71B0}"/>
              </a:ext>
            </a:extLst>
          </p:cNvPr>
          <p:cNvSpPr txBox="1">
            <a:spLocks/>
          </p:cNvSpPr>
          <p:nvPr/>
        </p:nvSpPr>
        <p:spPr>
          <a:xfrm>
            <a:off x="-321197" y="7397616"/>
            <a:ext cx="4067394" cy="1441396"/>
          </a:xfrm>
          <a:prstGeom prst="rect">
            <a:avLst/>
          </a:prstGeom>
        </p:spPr>
        <p:txBody>
          <a:bodyPr vert="horz" lIns="74295" tIns="37148" rIns="74295" bIns="37148"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600" b="1" dirty="0">
                <a:latin typeface="BIZ UDPゴシック" panose="020B0400000000000000" pitchFamily="50" charset="-128"/>
                <a:ea typeface="BIZ UDPゴシック" panose="020B0400000000000000" pitchFamily="50" charset="-128"/>
              </a:rPr>
              <a:t>　　　　</a:t>
            </a:r>
            <a:endParaRPr lang="en-US" altLang="ja-JP" sz="2600" b="1" dirty="0">
              <a:latin typeface="BIZ UDPゴシック" panose="020B0400000000000000" pitchFamily="50" charset="-128"/>
              <a:ea typeface="BIZ UDPゴシック" panose="020B0400000000000000" pitchFamily="50" charset="-128"/>
            </a:endParaRPr>
          </a:p>
          <a:p>
            <a:pPr marL="0" indent="0">
              <a:buNone/>
            </a:pPr>
            <a:r>
              <a:rPr lang="ja-JP" altLang="en-US" sz="7800" b="1" dirty="0">
                <a:latin typeface="BIZ UDPゴシック" panose="020B0400000000000000" pitchFamily="50" charset="-128"/>
                <a:ea typeface="BIZ UDPゴシック" panose="020B0400000000000000" pitchFamily="50" charset="-128"/>
              </a:rPr>
              <a:t>　　　</a:t>
            </a:r>
            <a:r>
              <a:rPr lang="ja-JP" altLang="en-US" sz="7800" b="1" dirty="0">
                <a:highlight>
                  <a:srgbClr val="C0C0C0"/>
                </a:highlight>
                <a:latin typeface="BIZ UDPゴシック" panose="020B0400000000000000" pitchFamily="50" charset="-128"/>
                <a:ea typeface="BIZ UDPゴシック" panose="020B0400000000000000" pitchFamily="50" charset="-128"/>
              </a:rPr>
              <a:t>避難所ペット登録台帳</a:t>
            </a:r>
            <a:endParaRPr lang="en-US" altLang="ja-JP" sz="7800" b="1" dirty="0">
              <a:highlight>
                <a:srgbClr val="C0C0C0"/>
              </a:highlight>
              <a:latin typeface="BIZ UDPゴシック" panose="020B0400000000000000" pitchFamily="50" charset="-128"/>
              <a:ea typeface="BIZ UDPゴシック" panose="020B0400000000000000" pitchFamily="50" charset="-128"/>
            </a:endParaRPr>
          </a:p>
          <a:p>
            <a:pPr marL="0" indent="0">
              <a:buNone/>
            </a:pPr>
            <a:r>
              <a:rPr lang="ja-JP" altLang="en-US" sz="7800" b="1" dirty="0">
                <a:latin typeface="BIZ UDPゴシック" panose="020B0400000000000000" pitchFamily="50" charset="-128"/>
                <a:ea typeface="BIZ UDPゴシック" panose="020B0400000000000000" pitchFamily="50" charset="-128"/>
              </a:rPr>
              <a:t>　　</a:t>
            </a:r>
            <a:r>
              <a:rPr lang="ja-JP" altLang="en-US" sz="7800" dirty="0">
                <a:latin typeface="BIZ UDPゴシック" panose="020B0400000000000000" pitchFamily="50" charset="-128"/>
                <a:ea typeface="BIZ UDPゴシック" panose="020B0400000000000000" pitchFamily="50" charset="-128"/>
              </a:rPr>
              <a:t>　</a:t>
            </a:r>
            <a:r>
              <a:rPr lang="ja-JP" altLang="en-US" sz="8000" dirty="0">
                <a:latin typeface="BIZ UDPゴシック" panose="020B0400000000000000" pitchFamily="50" charset="-128"/>
                <a:ea typeface="BIZ UDPゴシック" panose="020B0400000000000000" pitchFamily="50" charset="-128"/>
              </a:rPr>
              <a:t>運営本部と共有しましょう</a:t>
            </a:r>
            <a:endParaRPr lang="en-US" altLang="ja-JP" sz="8000" dirty="0">
              <a:latin typeface="BIZ UDPゴシック" panose="020B0400000000000000" pitchFamily="50" charset="-128"/>
              <a:ea typeface="BIZ UDPゴシック" panose="020B0400000000000000" pitchFamily="50" charset="-128"/>
            </a:endParaRPr>
          </a:p>
          <a:p>
            <a:pPr marL="0" indent="0">
              <a:buNone/>
            </a:pPr>
            <a:endParaRPr lang="en-US" altLang="ja-JP" sz="1950" b="1" dirty="0">
              <a:highlight>
                <a:srgbClr val="C0C0C0"/>
              </a:highlight>
              <a:latin typeface="BIZ UDPゴシック" panose="020B0400000000000000" pitchFamily="50" charset="-128"/>
              <a:ea typeface="BIZ UDPゴシック" panose="020B0400000000000000" pitchFamily="50" charset="-128"/>
            </a:endParaRPr>
          </a:p>
          <a:p>
            <a:pPr marL="0" indent="0">
              <a:buNone/>
            </a:pPr>
            <a:r>
              <a:rPr lang="ja-JP" altLang="en-US" sz="2600" b="1" dirty="0">
                <a:latin typeface="BIZ UDPゴシック" panose="020B0400000000000000" pitchFamily="50" charset="-128"/>
                <a:ea typeface="BIZ UDPゴシック" panose="020B0400000000000000" pitchFamily="50" charset="-128"/>
              </a:rPr>
              <a:t>　　　　　　　　　　</a:t>
            </a:r>
            <a:endParaRPr lang="en-US" altLang="ja-JP" sz="2600" b="1" dirty="0">
              <a:latin typeface="BIZ UDPゴシック" panose="020B0400000000000000" pitchFamily="50" charset="-128"/>
              <a:ea typeface="BIZ UDPゴシック" panose="020B0400000000000000" pitchFamily="50" charset="-128"/>
            </a:endParaRPr>
          </a:p>
          <a:p>
            <a:pPr marL="0" indent="0">
              <a:buNone/>
            </a:pPr>
            <a:r>
              <a:rPr lang="ja-JP" altLang="en-US" sz="2600" b="1" dirty="0">
                <a:latin typeface="BIZ UDPゴシック" panose="020B0400000000000000" pitchFamily="50" charset="-128"/>
                <a:ea typeface="BIZ UDPゴシック" panose="020B0400000000000000" pitchFamily="50" charset="-128"/>
              </a:rPr>
              <a:t>　　　　　　　　　　　　　</a:t>
            </a:r>
            <a:endParaRPr lang="en-US" altLang="ja-JP" sz="2600" b="1" dirty="0">
              <a:latin typeface="BIZ UDPゴシック" panose="020B0400000000000000" pitchFamily="50" charset="-128"/>
              <a:ea typeface="BIZ UDPゴシック" panose="020B0400000000000000" pitchFamily="50" charset="-128"/>
            </a:endParaRPr>
          </a:p>
          <a:p>
            <a:pPr marL="0" indent="0">
              <a:buNone/>
            </a:pPr>
            <a:endParaRPr lang="en-US" altLang="ja-JP" sz="2600" b="1" dirty="0">
              <a:latin typeface="BIZ UDPゴシック" panose="020B0400000000000000" pitchFamily="50" charset="-128"/>
              <a:ea typeface="BIZ UDPゴシック" panose="020B0400000000000000" pitchFamily="50" charset="-128"/>
            </a:endParaRPr>
          </a:p>
          <a:p>
            <a:pPr marL="0" indent="0">
              <a:buNone/>
            </a:pPr>
            <a:r>
              <a:rPr lang="ja-JP" altLang="en-US" sz="2600" b="1" dirty="0">
                <a:latin typeface="BIZ UDPゴシック" panose="020B0400000000000000" pitchFamily="50" charset="-128"/>
                <a:ea typeface="BIZ UDPゴシック" panose="020B0400000000000000" pitchFamily="50" charset="-128"/>
              </a:rPr>
              <a:t>　　　</a:t>
            </a:r>
            <a:r>
              <a:rPr lang="ja-JP" altLang="en-US" sz="1544" b="1" dirty="0">
                <a:latin typeface="BIZ UDPゴシック" panose="020B0400000000000000" pitchFamily="50" charset="-128"/>
                <a:ea typeface="BIZ UDPゴシック" panose="020B0400000000000000" pitchFamily="50" charset="-128"/>
              </a:rPr>
              <a:t>　　　　　　　　　　　　　　　　　　　　　　　</a:t>
            </a:r>
            <a:r>
              <a:rPr lang="ja-JP" altLang="en-US" sz="2600" b="1" dirty="0">
                <a:latin typeface="BIZ UDPゴシック" panose="020B0400000000000000" pitchFamily="50" charset="-128"/>
                <a:ea typeface="BIZ UDPゴシック" panose="020B0400000000000000" pitchFamily="50" charset="-128"/>
              </a:rPr>
              <a:t>　</a:t>
            </a:r>
            <a:endParaRPr lang="en-US" altLang="ja-JP" sz="2600" b="1"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247824438"/>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30220</TotalTime>
  <Words>856</Words>
  <Application>Microsoft Office PowerPoint</Application>
  <PresentationFormat>A4 210 x 297 mm</PresentationFormat>
  <Paragraphs>189</Paragraphs>
  <Slides>14</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14</vt:i4>
      </vt:variant>
    </vt:vector>
  </HeadingPairs>
  <TitlesOfParts>
    <vt:vector size="23" baseType="lpstr">
      <vt:lpstr>BIZ UDPゴシック</vt:lpstr>
      <vt:lpstr>BIZ UDゴシック</vt:lpstr>
      <vt:lpstr>Meiryo UI</vt:lpstr>
      <vt:lpstr>UD デジタル 教科書体 NP</vt:lpstr>
      <vt:lpstr>游ゴシック</vt:lpstr>
      <vt:lpstr>Aptos</vt:lpstr>
      <vt:lpstr>Aptos Display</vt:lpstr>
      <vt:lpstr>Arial</vt:lpstr>
      <vt:lpstr>Office テーマ</vt:lpstr>
      <vt:lpstr>ペット飼育場所開設 手順書</vt:lpstr>
      <vt:lpstr>手順</vt:lpstr>
      <vt:lpstr>　手順① ペット飼育場所を設置 ※原則、市立小学校や中学校はペットの飼育場所が決まっています。  </vt:lpstr>
      <vt:lpstr>手順② ペット飼育場所の掲示 </vt:lpstr>
      <vt:lpstr>手順③ ペット飼育場所の案内地図を作成 </vt:lpstr>
      <vt:lpstr>手順④ 同行避難ペットの受付を設置 </vt:lpstr>
      <vt:lpstr>手順④ 同行避難ペットの受付を設置 </vt:lpstr>
      <vt:lpstr>手順⑤ ペットの受け入れを開始 </vt:lpstr>
      <vt:lpstr>手順⑤  </vt:lpstr>
      <vt:lpstr>手順⑥ ペットの情報や所有者の表示 </vt:lpstr>
      <vt:lpstr>手順⑦ ペットの関連掲示板の設置  </vt:lpstr>
      <vt:lpstr>手順⑧ ペットの排泄物の廃棄場所の決定  </vt:lpstr>
      <vt:lpstr>ペット飼育場所の運営</vt:lpstr>
      <vt:lpstr> 状況が落ち着いたら、 飼育管理の詳細ルールを決める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ペット同行避難 避難所手順書</dc:title>
  <dc:creator>里枝子 夏目</dc:creator>
  <cp:lastModifiedBy>里枝子 夏目</cp:lastModifiedBy>
  <cp:revision>4</cp:revision>
  <cp:lastPrinted>2026-02-04T10:25:18Z</cp:lastPrinted>
  <dcterms:created xsi:type="dcterms:W3CDTF">2025-09-19T08:58:45Z</dcterms:created>
  <dcterms:modified xsi:type="dcterms:W3CDTF">2026-04-08T08:50:51Z</dcterms:modified>
</cp:coreProperties>
</file>